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10"/>
  </p:notesMasterIdLst>
  <p:sldIdLst>
    <p:sldId id="256" r:id="rId2"/>
    <p:sldId id="318" r:id="rId3"/>
    <p:sldId id="319" r:id="rId4"/>
    <p:sldId id="309" r:id="rId5"/>
    <p:sldId id="320" r:id="rId6"/>
    <p:sldId id="322" r:id="rId7"/>
    <p:sldId id="321" r:id="rId8"/>
    <p:sldId id="31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na Bragina" initials="IB" lastIdx="6" clrIdx="0"/>
  <p:cmAuthor id="2" name="Saskia Müllmann" initials="SM" lastIdx="2" clrIdx="1"/>
  <p:cmAuthor id="3" name="Claudia Pischke" initials="CP" lastIdx="1" clrIdx="2"/>
  <p:cmAuthor id="4" name="Tiara Ratz" initials="TR" lastIdx="1" clrIdx="3">
    <p:extLst>
      <p:ext uri="{19B8F6BF-5375-455C-9EA6-DF929625EA0E}">
        <p15:presenceInfo xmlns:p15="http://schemas.microsoft.com/office/powerpoint/2012/main" userId="a70cf403556c4c7b" providerId="Windows Live"/>
      </p:ext>
    </p:extLst>
  </p:cmAuthor>
  <p:cmAuthor id="5" name="Ratz, Tiara" initials="RT" lastIdx="1" clrIdx="4">
    <p:extLst>
      <p:ext uri="{19B8F6BF-5375-455C-9EA6-DF929625EA0E}">
        <p15:presenceInfo xmlns:p15="http://schemas.microsoft.com/office/powerpoint/2012/main" userId="S-1-5-21-202012058-960922593-4213547520-1996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FF458A-38C7-40C0-0AFF-CA479A5FC8F4}" v="1" dt="2020-09-10T07:27:10.628"/>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64564" autoAdjust="0"/>
  </p:normalViewPr>
  <p:slideViewPr>
    <p:cSldViewPr snapToGrid="0">
      <p:cViewPr varScale="1">
        <p:scale>
          <a:sx n="46" d="100"/>
          <a:sy n="46" d="100"/>
        </p:scale>
        <p:origin x="1452" y="54"/>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622883-3250-47CF-B5EE-FB9A68812B9D}" type="datetimeFigureOut">
              <a:rPr lang="de-DE" smtClean="0"/>
              <a:pPr/>
              <a:t>19.12.2020</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DFF5A2-CDB4-4AF2-8C7C-3884E0D832C7}" type="slidenum">
              <a:rPr lang="de-DE" smtClean="0"/>
              <a:pPr/>
              <a:t>‹#›</a:t>
            </a:fld>
            <a:endParaRPr lang="de-DE"/>
          </a:p>
        </p:txBody>
      </p:sp>
    </p:spTree>
    <p:extLst>
      <p:ext uri="{BB962C8B-B14F-4D97-AF65-F5344CB8AC3E}">
        <p14:creationId xmlns:p14="http://schemas.microsoft.com/office/powerpoint/2010/main" val="1945725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DE" i="1" dirty="0"/>
              <a:t>[Hinweis an Vortragende:] Bei dieser Präsentation handelt es sich um einen Vorschlag, wie die Auswirkungen von Sport und körperlichem Training auf den Körper mit Kursteilnehmenden interaktiv besprochen werden könnte. Diese Präsentation wurde als Teil des zehnwöchigen Bewegungsprogramms konzipiert und wurde in Woche 7 zum Thema „Sport und körperliches Training“ genutzt.</a:t>
            </a:r>
            <a:endParaRPr lang="en-US" i="1" dirty="0"/>
          </a:p>
        </p:txBody>
      </p:sp>
      <p:sp>
        <p:nvSpPr>
          <p:cNvPr id="4" name="Slide Number Placeholder 3"/>
          <p:cNvSpPr>
            <a:spLocks noGrp="1"/>
          </p:cNvSpPr>
          <p:nvPr>
            <p:ph type="sldNum" sz="quarter" idx="5"/>
          </p:nvPr>
        </p:nvSpPr>
        <p:spPr/>
        <p:txBody>
          <a:bodyPr/>
          <a:lstStyle/>
          <a:p>
            <a:fld id="{95DFF5A2-CDB4-4AF2-8C7C-3884E0D832C7}" type="slidenum">
              <a:rPr lang="de-DE" smtClean="0"/>
              <a:pPr/>
              <a:t>1</a:t>
            </a:fld>
            <a:endParaRPr lang="de-DE"/>
          </a:p>
        </p:txBody>
      </p:sp>
    </p:spTree>
    <p:extLst>
      <p:ext uri="{BB962C8B-B14F-4D97-AF65-F5344CB8AC3E}">
        <p14:creationId xmlns:p14="http://schemas.microsoft.com/office/powerpoint/2010/main" val="25319531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prstClr val="black"/>
                </a:solidFill>
                <a:effectLst/>
                <a:uLnTx/>
                <a:uFillTx/>
                <a:latin typeface="+mn-lt"/>
                <a:ea typeface="+mn-ea"/>
                <a:cs typeface="+mn-cs"/>
              </a:rPr>
              <a:t>„Körperliche Aktivität ist die einzige Möglichkeit, unseren Energieverbrauch selbst zu bestimmen.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prstClr val="black"/>
                </a:solidFill>
                <a:effectLst/>
                <a:uLnTx/>
                <a:uFillTx/>
                <a:latin typeface="+mn-lt"/>
                <a:ea typeface="+mn-ea"/>
                <a:cs typeface="+mn-cs"/>
              </a:rPr>
              <a:t>Niemand soll hier zum Kalorienzählen motiviert werden. Aber ein Verständnis, in welchen Dimensionen Energieaufnahme und Energieverbrauch ungefähr liegen, kann dabei helfen, einen besseren Überblick über die eigene Aktivität zu haben.“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1" i="0" u="none" strike="noStrike" kern="1200" cap="none" spc="0" normalizeH="0" baseline="0" noProof="0" dirty="0">
                <a:ln>
                  <a:noFill/>
                </a:ln>
                <a:solidFill>
                  <a:prstClr val="black"/>
                </a:solidFill>
                <a:effectLst/>
                <a:uLnTx/>
                <a:uFillTx/>
                <a:latin typeface="+mn-lt"/>
                <a:ea typeface="+mn-ea"/>
                <a:cs typeface="+mn-cs"/>
              </a:rPr>
              <a:t>Anweisung an Trainer</a:t>
            </a:r>
            <a:r>
              <a:rPr kumimoji="0" lang="de-DE" sz="1200" b="0" i="0" u="none" strike="noStrike" kern="1200" cap="none" spc="0" normalizeH="0" baseline="0" noProof="0" dirty="0">
                <a:ln>
                  <a:noFill/>
                </a:ln>
                <a:solidFill>
                  <a:prstClr val="black"/>
                </a:solidFill>
                <a:effectLst/>
                <a:uLnTx/>
                <a:uFillTx/>
                <a:latin typeface="+mn-lt"/>
                <a:ea typeface="+mn-ea"/>
                <a:cs typeface="+mn-cs"/>
              </a:rPr>
              <a:t>: Teilnehmer schätzen lassen, wie viele Kalorien verbraucht werden und bei welchen Lebensmitteln das anwendbar wäre. </a:t>
            </a:r>
          </a:p>
        </p:txBody>
      </p:sp>
      <p:sp>
        <p:nvSpPr>
          <p:cNvPr id="4" name="Slide Number Placeholder 3"/>
          <p:cNvSpPr>
            <a:spLocks noGrp="1"/>
          </p:cNvSpPr>
          <p:nvPr>
            <p:ph type="sldNum" sz="quarter" idx="10"/>
          </p:nvPr>
        </p:nvSpPr>
        <p:spPr/>
        <p:txBody>
          <a:bodyPr/>
          <a:lstStyle/>
          <a:p>
            <a:fld id="{95DFF5A2-CDB4-4AF2-8C7C-3884E0D832C7}" type="slidenum">
              <a:rPr lang="de-DE" smtClean="0"/>
              <a:pPr/>
              <a:t>2</a:t>
            </a:fld>
            <a:endParaRPr lang="de-DE"/>
          </a:p>
        </p:txBody>
      </p:sp>
    </p:spTree>
    <p:extLst>
      <p:ext uri="{BB962C8B-B14F-4D97-AF65-F5344CB8AC3E}">
        <p14:creationId xmlns:p14="http://schemas.microsoft.com/office/powerpoint/2010/main" val="1536611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DE" dirty="0"/>
              <a:t>Anweisung Trainer:</a:t>
            </a:r>
            <a:r>
              <a:rPr lang="de-DE" baseline="0" dirty="0"/>
              <a:t> Deutlich machen, dass diese Verbrauchszahlen keinesfalls negativ sind, wenn man regelmäßig und für längere Zeitdauer aktiv ist. Diese Darstellung dient zur Veranschaulichung der Dimensionen.</a:t>
            </a:r>
          </a:p>
          <a:p>
            <a:endParaRPr lang="de-DE" dirty="0"/>
          </a:p>
        </p:txBody>
      </p:sp>
      <p:sp>
        <p:nvSpPr>
          <p:cNvPr id="4" name="Slide Number Placeholder 3"/>
          <p:cNvSpPr>
            <a:spLocks noGrp="1"/>
          </p:cNvSpPr>
          <p:nvPr>
            <p:ph type="sldNum" sz="quarter" idx="10"/>
          </p:nvPr>
        </p:nvSpPr>
        <p:spPr/>
        <p:txBody>
          <a:bodyPr/>
          <a:lstStyle/>
          <a:p>
            <a:fld id="{95DFF5A2-CDB4-4AF2-8C7C-3884E0D832C7}" type="slidenum">
              <a:rPr lang="de-DE" smtClean="0"/>
              <a:pPr/>
              <a:t>3</a:t>
            </a:fld>
            <a:endParaRPr lang="de-DE"/>
          </a:p>
        </p:txBody>
      </p:sp>
    </p:spTree>
    <p:extLst>
      <p:ext uri="{BB962C8B-B14F-4D97-AF65-F5344CB8AC3E}">
        <p14:creationId xmlns:p14="http://schemas.microsoft.com/office/powerpoint/2010/main" val="1386672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Font typeface="Symbol" panose="05050102010706020507" pitchFamily="18" charset="2"/>
              <a:buNone/>
            </a:pPr>
            <a:r>
              <a:rPr lang="de-DE" sz="1000" baseline="0" dirty="0"/>
              <a:t>Muskulatur: Durchblutung wird besser, Körperfettanteil wird reduziert, Muskelbeschaffenheit wird fester</a:t>
            </a:r>
          </a:p>
          <a:p>
            <a:pPr marL="0" marR="0" lvl="0" indent="0" algn="l" defTabSz="914400" rtl="0" eaLnBrk="1" fontAlgn="auto" latinLnBrk="0" hangingPunct="1">
              <a:lnSpc>
                <a:spcPct val="100000"/>
              </a:lnSpc>
              <a:spcBef>
                <a:spcPts val="0"/>
              </a:spcBef>
              <a:spcAft>
                <a:spcPts val="0"/>
              </a:spcAft>
              <a:buClrTx/>
              <a:buSzTx/>
              <a:buFont typeface="Symbol" panose="05050102010706020507" pitchFamily="18" charset="2"/>
              <a:buNone/>
              <a:tabLst/>
              <a:defRPr/>
            </a:pPr>
            <a:r>
              <a:rPr lang="de-DE" sz="1000" dirty="0"/>
              <a:t>Lunge</a:t>
            </a:r>
            <a:r>
              <a:rPr lang="de-DE" sz="1000" baseline="0" dirty="0"/>
              <a:t>: Atmung wird kräftiger und Lunge besser durchblutet</a:t>
            </a:r>
          </a:p>
          <a:p>
            <a:pPr marL="0" indent="0">
              <a:buFont typeface="Symbol" panose="05050102010706020507" pitchFamily="18" charset="2"/>
              <a:buNone/>
            </a:pPr>
            <a:r>
              <a:rPr lang="de-DE" sz="1000" baseline="0" dirty="0"/>
              <a:t>Psyche: Glückshormone (Serotonin) werden ausgeschüttet, Depression und Ängste werden verringert</a:t>
            </a:r>
          </a:p>
          <a:p>
            <a:pPr marL="0" indent="0">
              <a:buFont typeface="Symbol" panose="05050102010706020507" pitchFamily="18" charset="2"/>
              <a:buNone/>
            </a:pPr>
            <a:r>
              <a:rPr lang="de-DE" sz="1000" dirty="0" err="1"/>
              <a:t>Herz+Blut</a:t>
            </a:r>
            <a:r>
              <a:rPr lang="de-DE" sz="1000" dirty="0"/>
              <a:t>: Blutdruck </a:t>
            </a:r>
            <a:r>
              <a:rPr lang="de-DE" sz="1000" baseline="0" dirty="0"/>
              <a:t>niedriger, Herz besser durchblutet, Puls ruhiger, geringeres Thromboserisiko</a:t>
            </a:r>
          </a:p>
          <a:p>
            <a:pPr marL="0" indent="0">
              <a:buFont typeface="Symbol" panose="05050102010706020507" pitchFamily="18" charset="2"/>
              <a:buNone/>
            </a:pPr>
            <a:r>
              <a:rPr lang="de-DE" sz="1000" baseline="0" dirty="0"/>
              <a:t>Gehirn: besser durchblutet, Konzentrationsfähigkeit erhöht, mehr Verknüpfungen zwischen Gehirnzellen</a:t>
            </a:r>
          </a:p>
          <a:p>
            <a:pPr marL="0" indent="0">
              <a:buFont typeface="Symbol" panose="05050102010706020507" pitchFamily="18" charset="2"/>
              <a:buNone/>
            </a:pPr>
            <a:r>
              <a:rPr lang="de-DE" sz="1000" baseline="0" dirty="0"/>
              <a:t>Immunsystem: Schutz vor Infekten, Kalorienabbau erhöht, Insulin und LDL-Cholesterin verringert</a:t>
            </a:r>
          </a:p>
          <a:p>
            <a:pPr marL="0" indent="0">
              <a:buFont typeface="Symbol" panose="05050102010706020507" pitchFamily="18" charset="2"/>
              <a:buNone/>
            </a:pPr>
            <a:r>
              <a:rPr lang="de-DE" sz="1000" dirty="0"/>
              <a:t>Stresstoleranz:</a:t>
            </a:r>
            <a:r>
              <a:rPr lang="de-DE" sz="1000" baseline="0" dirty="0"/>
              <a:t> höhere Belastbarkeit und Stresstoleranz</a:t>
            </a:r>
            <a:endParaRPr lang="de-DE" sz="1000" dirty="0"/>
          </a:p>
        </p:txBody>
      </p:sp>
      <p:sp>
        <p:nvSpPr>
          <p:cNvPr id="4" name="Foliennummernplatzhalter 3"/>
          <p:cNvSpPr>
            <a:spLocks noGrp="1"/>
          </p:cNvSpPr>
          <p:nvPr>
            <p:ph type="sldNum" sz="quarter" idx="10"/>
          </p:nvPr>
        </p:nvSpPr>
        <p:spPr/>
        <p:txBody>
          <a:bodyPr/>
          <a:lstStyle/>
          <a:p>
            <a:fld id="{95DFF5A2-CDB4-4AF2-8C7C-3884E0D832C7}" type="slidenum">
              <a:rPr lang="de-DE" smtClean="0"/>
              <a:pPr/>
              <a:t>4</a:t>
            </a:fld>
            <a:endParaRPr lang="de-DE"/>
          </a:p>
        </p:txBody>
      </p:sp>
    </p:spTree>
    <p:extLst>
      <p:ext uri="{BB962C8B-B14F-4D97-AF65-F5344CB8AC3E}">
        <p14:creationId xmlns:p14="http://schemas.microsoft.com/office/powerpoint/2010/main" val="12281840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DE" dirty="0"/>
              <a:t>Krafttraining</a:t>
            </a:r>
            <a:r>
              <a:rPr lang="de-DE" baseline="0" dirty="0"/>
              <a:t> führt außerdem zur Stärkung von Knochen und Gewebe, senkt die Verletzungsgefahr und erhöht die Lebensqualität</a:t>
            </a:r>
            <a:endParaRPr lang="de-DE" dirty="0"/>
          </a:p>
        </p:txBody>
      </p:sp>
      <p:sp>
        <p:nvSpPr>
          <p:cNvPr id="4" name="Slide Number Placeholder 3"/>
          <p:cNvSpPr>
            <a:spLocks noGrp="1"/>
          </p:cNvSpPr>
          <p:nvPr>
            <p:ph type="sldNum" sz="quarter" idx="10"/>
          </p:nvPr>
        </p:nvSpPr>
        <p:spPr/>
        <p:txBody>
          <a:bodyPr/>
          <a:lstStyle/>
          <a:p>
            <a:fld id="{95DFF5A2-CDB4-4AF2-8C7C-3884E0D832C7}" type="slidenum">
              <a:rPr lang="de-DE" smtClean="0"/>
              <a:pPr/>
              <a:t>5</a:t>
            </a:fld>
            <a:endParaRPr lang="de-DE"/>
          </a:p>
        </p:txBody>
      </p:sp>
    </p:spTree>
    <p:extLst>
      <p:ext uri="{BB962C8B-B14F-4D97-AF65-F5344CB8AC3E}">
        <p14:creationId xmlns:p14="http://schemas.microsoft.com/office/powerpoint/2010/main" val="2107412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DE" dirty="0"/>
              <a:t>Bei der Durchführung von Ausdauer-,</a:t>
            </a:r>
            <a:r>
              <a:rPr lang="de-DE" baseline="0" dirty="0"/>
              <a:t> Kraft-, Beweglichkeits- und Gleichgewichtstraining gelten allgemein 3 Prinzipien, die für die Erzielung von Effekten wichtig sind.</a:t>
            </a:r>
          </a:p>
          <a:p>
            <a:endParaRPr lang="de-DE" baseline="0" dirty="0"/>
          </a:p>
          <a:p>
            <a:r>
              <a:rPr lang="de-DE" baseline="0" dirty="0"/>
              <a:t>Es gibt Empfehlungen, wie viel Sport nötig ist, um die gesundheitsförderlichen Effekte zu erzielen, die wir gerade besprochen haben. Wissen Sie mittlerweile aus dem Kopf, welche das sind?</a:t>
            </a:r>
          </a:p>
          <a:p>
            <a:r>
              <a:rPr lang="de-DE" b="1" baseline="0" dirty="0"/>
              <a:t>Anweisung an Trainer</a:t>
            </a:r>
            <a:r>
              <a:rPr lang="de-DE" baseline="0" dirty="0"/>
              <a:t>: Kategorien nacheinander durchgehen und schauen, ob die Antworten von den Teilnehmern selbst kommen.</a:t>
            </a:r>
          </a:p>
          <a:p>
            <a:endParaRPr lang="de-DE" u="sng" baseline="0" dirty="0"/>
          </a:p>
          <a:p>
            <a:r>
              <a:rPr lang="de-DE" u="sng" baseline="0" dirty="0"/>
              <a:t>Quellen:</a:t>
            </a:r>
          </a:p>
          <a:p>
            <a:pPr marL="636845" lvl="1" indent="-179645">
              <a:buFont typeface="Symbol" panose="05050102010706020507" pitchFamily="18" charset="2"/>
              <a:buChar char="-"/>
            </a:pPr>
            <a:r>
              <a:rPr lang="en-GB" sz="1200" i="1" dirty="0">
                <a:effectLst/>
                <a:latin typeface="Times New Roman" panose="02020603050405020304" pitchFamily="18" charset="0"/>
                <a:ea typeface="Calibri" panose="020F0502020204030204" pitchFamily="34" charset="0"/>
                <a:cs typeface="Arial" panose="020B0604020202020204" pitchFamily="34" charset="0"/>
              </a:rPr>
              <a:t>World Health Organization. Global recommendations on physical activity for health. Geneva: 2010.</a:t>
            </a:r>
            <a:endParaRPr lang="en-US" sz="1200" i="1" dirty="0">
              <a:effectLst/>
              <a:latin typeface="Calibri" panose="020F0502020204030204" pitchFamily="34" charset="0"/>
              <a:ea typeface="Calibri" panose="020F0502020204030204" pitchFamily="34" charset="0"/>
              <a:cs typeface="Arial" panose="020B0604020202020204" pitchFamily="34" charset="0"/>
            </a:endParaRPr>
          </a:p>
          <a:p>
            <a:pPr marL="636845" lvl="1" indent="-179645">
              <a:buFont typeface="Symbol" panose="05050102010706020507" pitchFamily="18" charset="2"/>
              <a:buChar char="-"/>
            </a:pPr>
            <a:r>
              <a:rPr lang="en-GB" sz="1200" i="1" dirty="0">
                <a:effectLst/>
                <a:latin typeface="Times New Roman" panose="02020603050405020304" pitchFamily="18" charset="0"/>
                <a:ea typeface="Calibri" panose="020F0502020204030204" pitchFamily="34" charset="0"/>
                <a:cs typeface="Arial" panose="020B0604020202020204" pitchFamily="34" charset="0"/>
              </a:rPr>
              <a:t>World Health Organization. WHO Guidelines on physical activity and sedentary behaviour. Geneva: 2020.</a:t>
            </a:r>
            <a:endParaRPr lang="en-US" sz="1200" i="1"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5DFF5A2-CDB4-4AF2-8C7C-3884E0D832C7}" type="slidenum">
              <a:rPr lang="de-DE" smtClean="0"/>
              <a:pPr/>
              <a:t>6</a:t>
            </a:fld>
            <a:endParaRPr lang="de-DE"/>
          </a:p>
        </p:txBody>
      </p:sp>
    </p:spTree>
    <p:extLst>
      <p:ext uri="{BB962C8B-B14F-4D97-AF65-F5344CB8AC3E}">
        <p14:creationId xmlns:p14="http://schemas.microsoft.com/office/powerpoint/2010/main" val="14399701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DE" dirty="0"/>
              <a:t>[</a:t>
            </a:r>
            <a:r>
              <a:rPr lang="de-DE" b="1" dirty="0"/>
              <a:t>Anweisung Trainer</a:t>
            </a:r>
            <a:r>
              <a:rPr lang="de-DE" dirty="0"/>
              <a:t>: Diskussion moderieren. Punkte sammeln, wiederholen und zusammenfassen. Dabei nicht bewerten!]</a:t>
            </a:r>
          </a:p>
          <a:p>
            <a:r>
              <a:rPr lang="de-DE" dirty="0"/>
              <a:t>z.B. erhöhte Muskelspannung,</a:t>
            </a:r>
            <a:r>
              <a:rPr lang="de-DE" baseline="0" dirty="0"/>
              <a:t> schneller Atem, erhöhter Puls, Erschöpfung, Wärme</a:t>
            </a:r>
            <a:endParaRPr lang="de-DE" dirty="0"/>
          </a:p>
        </p:txBody>
      </p:sp>
      <p:sp>
        <p:nvSpPr>
          <p:cNvPr id="4" name="Slide Number Placeholder 3"/>
          <p:cNvSpPr>
            <a:spLocks noGrp="1"/>
          </p:cNvSpPr>
          <p:nvPr>
            <p:ph type="sldNum" sz="quarter" idx="10"/>
          </p:nvPr>
        </p:nvSpPr>
        <p:spPr/>
        <p:txBody>
          <a:bodyPr/>
          <a:lstStyle/>
          <a:p>
            <a:fld id="{95DFF5A2-CDB4-4AF2-8C7C-3884E0D832C7}" type="slidenum">
              <a:rPr lang="de-DE" smtClean="0"/>
              <a:pPr/>
              <a:t>7</a:t>
            </a:fld>
            <a:endParaRPr lang="de-DE"/>
          </a:p>
        </p:txBody>
      </p:sp>
    </p:spTree>
    <p:extLst>
      <p:ext uri="{BB962C8B-B14F-4D97-AF65-F5344CB8AC3E}">
        <p14:creationId xmlns:p14="http://schemas.microsoft.com/office/powerpoint/2010/main" val="34878954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a:lnSpc>
                <a:spcPct val="115000"/>
              </a:lnSpc>
              <a:spcAft>
                <a:spcPts val="0"/>
              </a:spcAft>
            </a:pPr>
            <a:r>
              <a:rPr lang="de-DE" sz="1200" dirty="0">
                <a:effectLst/>
                <a:latin typeface="Calibri" panose="020F0502020204030204" pitchFamily="34" charset="0"/>
                <a:ea typeface="Calibri" panose="020F0502020204030204" pitchFamily="34" charset="0"/>
                <a:cs typeface="Times New Roman" panose="02020603050405020304" pitchFamily="18" charset="0"/>
              </a:rPr>
              <a:t>„Nun möchte ich mit Ihnen über die Auswirkungen eines Mehr an Bewegung im Alltag reden. Sie sind nun seit einiger Zeit körperlich aktiv. Bemerken Sie Auswirkungen an sich? Diese können körperlicher oder aber auch psychischer Natur sein, zum Beispiel, Sie fühlen sich wohler, Sie haben vielleicht ein paar Pfunde verloren oder es fällt Ihnen leichter, die Kellertreppe hochzusteigen... (z.B. leichte Gewichtsreduktion, Reduktion des Blutdrucks, psychische Auswirkungen: Anstieg im Wohlbefinden, Ausgeglichenheit, mehr Austausch/Kontakt mit anderen Personen/ evtl. anderen Programmteilnehmer/innen).“</a:t>
            </a:r>
          </a:p>
          <a:p>
            <a:pPr marL="0" algn="l">
              <a:lnSpc>
                <a:spcPct val="115000"/>
              </a:lnSpc>
              <a:spcAft>
                <a:spcPts val="1000"/>
              </a:spcAft>
            </a:pPr>
            <a:r>
              <a:rPr lang="de-DE" sz="1200" dirty="0">
                <a:effectLst/>
                <a:latin typeface="Calibri" panose="020F0502020204030204" pitchFamily="34" charset="0"/>
                <a:ea typeface="Calibri" panose="020F0502020204030204" pitchFamily="34" charset="0"/>
                <a:cs typeface="Times New Roman" panose="02020603050405020304" pitchFamily="18" charset="0"/>
              </a:rPr>
              <a:t>[</a:t>
            </a:r>
            <a:r>
              <a:rPr lang="de-DE" sz="1200" b="1" dirty="0">
                <a:effectLst/>
                <a:latin typeface="Calibri" panose="020F0502020204030204" pitchFamily="34" charset="0"/>
                <a:ea typeface="Calibri" panose="020F0502020204030204" pitchFamily="34" charset="0"/>
                <a:cs typeface="Times New Roman" panose="02020603050405020304" pitchFamily="18" charset="0"/>
              </a:rPr>
              <a:t>Anweisung Trainer:</a:t>
            </a:r>
            <a:r>
              <a:rPr lang="de-DE" sz="1200" dirty="0">
                <a:effectLst/>
                <a:latin typeface="Calibri" panose="020F0502020204030204" pitchFamily="34" charset="0"/>
                <a:ea typeface="Calibri" panose="020F0502020204030204" pitchFamily="34" charset="0"/>
                <a:cs typeface="Times New Roman" panose="02020603050405020304" pitchFamily="18" charset="0"/>
              </a:rPr>
              <a:t> Diskussion moderieren. Punkte sammeln, wiederholen und zusammenfassen. Dabei nicht bewerten!]</a:t>
            </a:r>
          </a:p>
        </p:txBody>
      </p:sp>
      <p:sp>
        <p:nvSpPr>
          <p:cNvPr id="4" name="Slide Number Placeholder 3"/>
          <p:cNvSpPr>
            <a:spLocks noGrp="1"/>
          </p:cNvSpPr>
          <p:nvPr>
            <p:ph type="sldNum" sz="quarter" idx="5"/>
          </p:nvPr>
        </p:nvSpPr>
        <p:spPr/>
        <p:txBody>
          <a:bodyPr/>
          <a:lstStyle/>
          <a:p>
            <a:fld id="{95DFF5A2-CDB4-4AF2-8C7C-3884E0D832C7}" type="slidenum">
              <a:rPr lang="de-DE" smtClean="0"/>
              <a:pPr/>
              <a:t>8</a:t>
            </a:fld>
            <a:endParaRPr lang="de-DE"/>
          </a:p>
        </p:txBody>
      </p:sp>
    </p:spTree>
    <p:extLst>
      <p:ext uri="{BB962C8B-B14F-4D97-AF65-F5344CB8AC3E}">
        <p14:creationId xmlns:p14="http://schemas.microsoft.com/office/powerpoint/2010/main" val="9078602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A545E4F5-8CC3-41EA-968D-F89AD84DBA83}" type="datetimeFigureOut">
              <a:rPr lang="de-DE" smtClean="0"/>
              <a:t>19.12.2020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FE721B23-F16F-4594-AF37-3A4D2B4FAF11}" type="slidenum">
              <a:rPr lang="de-DE" smtClean="0"/>
              <a:t>‹#›</a:t>
            </a:fld>
            <a:endParaRPr lang="de-DE"/>
          </a:p>
        </p:txBody>
      </p:sp>
      <p:pic>
        <p:nvPicPr>
          <p:cNvPr id="7" name="Picture 2" descr="I:\BIPS\AEQUIPA\aequipa_pp_vorlagen\aequipa_pp_vorlagen\png\aequipa_powerpoint26.png">
            <a:extLst>
              <a:ext uri="{FF2B5EF4-FFF2-40B4-BE49-F238E27FC236}">
                <a16:creationId xmlns:a16="http://schemas.microsoft.com/office/drawing/2014/main" id="{CF7EBB23-BEFF-4B3C-8355-BCFDF4C93D8B}"/>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213" y="0"/>
            <a:ext cx="12159575" cy="6858000"/>
          </a:xfrm>
          <a:prstGeom prst="rect">
            <a:avLst/>
          </a:prstGeom>
          <a:noFill/>
          <a:extLst>
            <a:ext uri="{909E8E84-426E-40DD-AFC4-6F175D3DCCD1}">
              <a14:hiddenFill xmlns:a14="http://schemas.microsoft.com/office/drawing/2010/main">
                <a:solidFill>
                  <a:srgbClr val="FFFFFF"/>
                </a:solidFill>
              </a14:hiddenFill>
            </a:ext>
          </a:extLst>
        </p:spPr>
      </p:pic>
      <p:sp>
        <p:nvSpPr>
          <p:cNvPr id="8" name="Text Box 13">
            <a:extLst>
              <a:ext uri="{FF2B5EF4-FFF2-40B4-BE49-F238E27FC236}">
                <a16:creationId xmlns:a16="http://schemas.microsoft.com/office/drawing/2014/main" id="{17C88BA7-CF16-4305-ABB3-F75E32D887DE}"/>
              </a:ext>
            </a:extLst>
          </p:cNvPr>
          <p:cNvSpPr txBox="1">
            <a:spLocks noChangeArrowheads="1"/>
          </p:cNvSpPr>
          <p:nvPr userDrawn="1"/>
        </p:nvSpPr>
        <p:spPr bwMode="auto">
          <a:xfrm>
            <a:off x="11136000" y="792016"/>
            <a:ext cx="864000" cy="351270"/>
          </a:xfrm>
          <a:prstGeom prst="rect">
            <a:avLst/>
          </a:prstGeom>
          <a:noFill/>
          <a:ln>
            <a:noFill/>
          </a:ln>
          <a:effectLst/>
        </p:spPr>
        <p:txBody>
          <a:bodyPr wrap="none" lIns="36000" tIns="36000" rIns="0" bIns="36000" anchor="ctr"/>
          <a:lstStyle>
            <a:lvl1pPr>
              <a:defRPr sz="3600">
                <a:solidFill>
                  <a:schemeClr val="tx1"/>
                </a:solidFill>
                <a:latin typeface="Times" pitchFamily="18" charset="0"/>
              </a:defRPr>
            </a:lvl1pPr>
            <a:lvl2pPr marL="742950" indent="-285750">
              <a:defRPr sz="3600">
                <a:solidFill>
                  <a:schemeClr val="tx1"/>
                </a:solidFill>
                <a:latin typeface="Times" pitchFamily="18" charset="0"/>
              </a:defRPr>
            </a:lvl2pPr>
            <a:lvl3pPr marL="1143000" indent="-228600">
              <a:defRPr sz="3600">
                <a:solidFill>
                  <a:schemeClr val="tx1"/>
                </a:solidFill>
                <a:latin typeface="Times" pitchFamily="18" charset="0"/>
              </a:defRPr>
            </a:lvl3pPr>
            <a:lvl4pPr marL="1600200" indent="-228600">
              <a:defRPr sz="3600">
                <a:solidFill>
                  <a:schemeClr val="tx1"/>
                </a:solidFill>
                <a:latin typeface="Times" pitchFamily="18" charset="0"/>
              </a:defRPr>
            </a:lvl4pPr>
            <a:lvl5pPr marL="2057400" indent="-228600">
              <a:defRPr sz="3600">
                <a:solidFill>
                  <a:schemeClr val="tx1"/>
                </a:solidFill>
                <a:latin typeface="Times" pitchFamily="18" charset="0"/>
              </a:defRPr>
            </a:lvl5pPr>
            <a:lvl6pPr marL="2514600" indent="-228600" algn="r" eaLnBrk="0" fontAlgn="base" hangingPunct="0">
              <a:spcBef>
                <a:spcPct val="0"/>
              </a:spcBef>
              <a:spcAft>
                <a:spcPct val="0"/>
              </a:spcAft>
              <a:defRPr sz="3600">
                <a:solidFill>
                  <a:schemeClr val="tx1"/>
                </a:solidFill>
                <a:latin typeface="Times" pitchFamily="18" charset="0"/>
              </a:defRPr>
            </a:lvl6pPr>
            <a:lvl7pPr marL="2971800" indent="-228600" algn="r" eaLnBrk="0" fontAlgn="base" hangingPunct="0">
              <a:spcBef>
                <a:spcPct val="0"/>
              </a:spcBef>
              <a:spcAft>
                <a:spcPct val="0"/>
              </a:spcAft>
              <a:defRPr sz="3600">
                <a:solidFill>
                  <a:schemeClr val="tx1"/>
                </a:solidFill>
                <a:latin typeface="Times" pitchFamily="18" charset="0"/>
              </a:defRPr>
            </a:lvl7pPr>
            <a:lvl8pPr marL="3429000" indent="-228600" algn="r" eaLnBrk="0" fontAlgn="base" hangingPunct="0">
              <a:spcBef>
                <a:spcPct val="0"/>
              </a:spcBef>
              <a:spcAft>
                <a:spcPct val="0"/>
              </a:spcAft>
              <a:defRPr sz="3600">
                <a:solidFill>
                  <a:schemeClr val="tx1"/>
                </a:solidFill>
                <a:latin typeface="Times" pitchFamily="18" charset="0"/>
              </a:defRPr>
            </a:lvl8pPr>
            <a:lvl9pPr marL="3886200" indent="-228600" algn="r" eaLnBrk="0" fontAlgn="base" hangingPunct="0">
              <a:spcBef>
                <a:spcPct val="0"/>
              </a:spcBef>
              <a:spcAft>
                <a:spcPct val="0"/>
              </a:spcAft>
              <a:defRPr sz="3600">
                <a:solidFill>
                  <a:schemeClr val="tx1"/>
                </a:solidFill>
                <a:latin typeface="Times" pitchFamily="18" charset="0"/>
              </a:defRPr>
            </a:lvl9pPr>
          </a:lstStyle>
          <a:p>
            <a:pPr algn="ctr" eaLnBrk="0" fontAlgn="base" hangingPunct="0">
              <a:spcBef>
                <a:spcPct val="50000"/>
              </a:spcBef>
              <a:spcAft>
                <a:spcPct val="0"/>
              </a:spcAft>
              <a:defRPr/>
            </a:pPr>
            <a:fld id="{A72E8017-6489-4B41-BF83-3016FFF4AB5D}" type="slidenum">
              <a:rPr lang="de-DE" sz="1000" smtClean="0">
                <a:solidFill>
                  <a:srgbClr val="000000"/>
                </a:solidFill>
                <a:latin typeface="Arial" charset="0"/>
              </a:rPr>
              <a:pPr algn="ctr" eaLnBrk="0" fontAlgn="base" hangingPunct="0">
                <a:spcBef>
                  <a:spcPct val="50000"/>
                </a:spcBef>
                <a:spcAft>
                  <a:spcPct val="0"/>
                </a:spcAft>
                <a:defRPr/>
              </a:pPr>
              <a:t>‹#›</a:t>
            </a:fld>
            <a:endParaRPr lang="de-DE" sz="1000" dirty="0">
              <a:solidFill>
                <a:srgbClr val="000000"/>
              </a:solidFill>
              <a:latin typeface="Arial" charset="0"/>
            </a:endParaRPr>
          </a:p>
        </p:txBody>
      </p:sp>
      <p:pic>
        <p:nvPicPr>
          <p:cNvPr id="9" name="Grafik 8" descr="aequipa_powerpoint2 - Windows-Fotoanzeige">
            <a:extLst>
              <a:ext uri="{FF2B5EF4-FFF2-40B4-BE49-F238E27FC236}">
                <a16:creationId xmlns:a16="http://schemas.microsoft.com/office/drawing/2014/main" id="{22984743-DDEC-4289-A645-9B9CE75529B8}"/>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3000" t="10000" r="3857" b="12392"/>
          <a:stretch/>
        </p:blipFill>
        <p:spPr>
          <a:xfrm>
            <a:off x="8400257" y="0"/>
            <a:ext cx="3798505" cy="1275878"/>
          </a:xfrm>
          <a:prstGeom prst="rect">
            <a:avLst/>
          </a:prstGeom>
        </p:spPr>
      </p:pic>
      <p:pic>
        <p:nvPicPr>
          <p:cNvPr id="10" name="Grafik 9" descr="aequipa_powerpoint2 - Windows-Fotoanzeige">
            <a:extLst>
              <a:ext uri="{FF2B5EF4-FFF2-40B4-BE49-F238E27FC236}">
                <a16:creationId xmlns:a16="http://schemas.microsoft.com/office/drawing/2014/main" id="{41AADD88-DF86-4831-9B48-169063685614}"/>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3642" t="20898" r="56723" b="49868"/>
          <a:stretch/>
        </p:blipFill>
        <p:spPr>
          <a:xfrm>
            <a:off x="1" y="0"/>
            <a:ext cx="8400256" cy="1275878"/>
          </a:xfrm>
          <a:prstGeom prst="rect">
            <a:avLst/>
          </a:prstGeom>
        </p:spPr>
      </p:pic>
      <p:pic>
        <p:nvPicPr>
          <p:cNvPr id="11" name="Picture 3" descr="G:\AEQUIPA\Ablage\Logo\logo bmbf\gef_BMBF_e_rgb_jpg\BMBF_RGB_Gef_M_e.jpg">
            <a:extLst>
              <a:ext uri="{FF2B5EF4-FFF2-40B4-BE49-F238E27FC236}">
                <a16:creationId xmlns:a16="http://schemas.microsoft.com/office/drawing/2014/main" id="{3183C506-6C42-468C-9C60-1034ED9EEB54}"/>
              </a:ext>
            </a:extLst>
          </p:cNvPr>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0305876" y="5985284"/>
            <a:ext cx="1329267" cy="762000"/>
          </a:xfrm>
          <a:prstGeom prst="rect">
            <a:avLst/>
          </a:prstGeom>
          <a:noFill/>
          <a:extLst>
            <a:ext uri="{909E8E84-426E-40DD-AFC4-6F175D3DCCD1}">
              <a14:hiddenFill xmlns:a14="http://schemas.microsoft.com/office/drawing/2010/main">
                <a:solidFill>
                  <a:srgbClr val="FFFFFF"/>
                </a:solidFill>
              </a14:hiddenFill>
            </a:ext>
          </a:extLst>
        </p:spPr>
      </p:pic>
      <p:pic>
        <p:nvPicPr>
          <p:cNvPr id="12" name="Grafik 3">
            <a:extLst>
              <a:ext uri="{FF2B5EF4-FFF2-40B4-BE49-F238E27FC236}">
                <a16:creationId xmlns:a16="http://schemas.microsoft.com/office/drawing/2014/main" id="{3077C835-09B2-47B9-8814-E14B7BCE06C9}"/>
              </a:ext>
            </a:extLst>
          </p:cNvPr>
          <p:cNvPicPr/>
          <p:nvPr userDrawn="1"/>
        </p:nvPicPr>
        <p:blipFill>
          <a:blip r:embed="rId6" cstate="print">
            <a:extLst>
              <a:ext uri="{28A0092B-C50C-407E-A947-70E740481C1C}">
                <a14:useLocalDpi xmlns:a14="http://schemas.microsoft.com/office/drawing/2010/main" val="0"/>
              </a:ext>
            </a:extLst>
          </a:blip>
          <a:stretch>
            <a:fillRect/>
          </a:stretch>
        </p:blipFill>
        <p:spPr>
          <a:xfrm>
            <a:off x="250975" y="6012000"/>
            <a:ext cx="1698848" cy="727281"/>
          </a:xfrm>
          <a:prstGeom prst="rect">
            <a:avLst/>
          </a:prstGeom>
        </p:spPr>
      </p:pic>
    </p:spTree>
    <p:extLst>
      <p:ext uri="{BB962C8B-B14F-4D97-AF65-F5344CB8AC3E}">
        <p14:creationId xmlns:p14="http://schemas.microsoft.com/office/powerpoint/2010/main" val="3814227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A545E4F5-8CC3-41EA-968D-F89AD84DBA83}" type="datetimeFigureOut">
              <a:rPr lang="de-DE" smtClean="0"/>
              <a:t>19.12.2020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FE721B23-F16F-4594-AF37-3A4D2B4FAF11}" type="slidenum">
              <a:rPr lang="de-DE" smtClean="0"/>
              <a:t>‹#›</a:t>
            </a:fld>
            <a:endParaRPr lang="de-DE"/>
          </a:p>
        </p:txBody>
      </p:sp>
    </p:spTree>
    <p:extLst>
      <p:ext uri="{BB962C8B-B14F-4D97-AF65-F5344CB8AC3E}">
        <p14:creationId xmlns:p14="http://schemas.microsoft.com/office/powerpoint/2010/main" val="355922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A545E4F5-8CC3-41EA-968D-F89AD84DBA83}" type="datetimeFigureOut">
              <a:rPr lang="de-DE" smtClean="0"/>
              <a:t>19.12.2020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FE721B23-F16F-4594-AF37-3A4D2B4FAF11}" type="slidenum">
              <a:rPr lang="de-DE" smtClean="0"/>
              <a:t>‹#›</a:t>
            </a:fld>
            <a:endParaRPr lang="de-DE"/>
          </a:p>
        </p:txBody>
      </p:sp>
    </p:spTree>
    <p:extLst>
      <p:ext uri="{BB962C8B-B14F-4D97-AF65-F5344CB8AC3E}">
        <p14:creationId xmlns:p14="http://schemas.microsoft.com/office/powerpoint/2010/main" val="2560418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 und Inhalt">
    <p:spTree>
      <p:nvGrpSpPr>
        <p:cNvPr id="1" name=""/>
        <p:cNvGrpSpPr/>
        <p:nvPr/>
      </p:nvGrpSpPr>
      <p:grpSpPr>
        <a:xfrm>
          <a:off x="0" y="0"/>
          <a:ext cx="0" cy="0"/>
          <a:chOff x="0" y="0"/>
          <a:chExt cx="0" cy="0"/>
        </a:xfrm>
      </p:grpSpPr>
      <p:pic>
        <p:nvPicPr>
          <p:cNvPr id="1026" name="Picture 2" descr="I:\BIPS\AEQUIPA\aequipa_pp_vorlagen\aequipa_pp_vorlagen\png\aequipa_powerpoint26.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213" y="0"/>
            <a:ext cx="12159575"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8"/>
          <p:cNvSpPr>
            <a:spLocks noChangeArrowheads="1"/>
          </p:cNvSpPr>
          <p:nvPr userDrawn="1"/>
        </p:nvSpPr>
        <p:spPr bwMode="auto">
          <a:xfrm>
            <a:off x="0" y="1143286"/>
            <a:ext cx="12192000" cy="17462"/>
          </a:xfrm>
          <a:prstGeom prst="rect">
            <a:avLst/>
          </a:prstGeom>
          <a:gradFill rotWithShape="1">
            <a:gsLst>
              <a:gs pos="0">
                <a:srgbClr val="DDDDDD"/>
              </a:gs>
              <a:gs pos="100000">
                <a:srgbClr val="FF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0" fontAlgn="base" hangingPunct="0">
              <a:spcBef>
                <a:spcPct val="0"/>
              </a:spcBef>
              <a:spcAft>
                <a:spcPct val="0"/>
              </a:spcAft>
            </a:pPr>
            <a:endParaRPr lang="de-DE" sz="3600">
              <a:solidFill>
                <a:srgbClr val="000000"/>
              </a:solidFill>
              <a:latin typeface="Times" pitchFamily="18" charset="0"/>
            </a:endParaRPr>
          </a:p>
        </p:txBody>
      </p:sp>
      <p:sp>
        <p:nvSpPr>
          <p:cNvPr id="3" name="Inhaltsplatzhalter 2"/>
          <p:cNvSpPr>
            <a:spLocks noGrp="1"/>
          </p:cNvSpPr>
          <p:nvPr>
            <p:ph idx="1"/>
          </p:nvPr>
        </p:nvSpPr>
        <p:spPr>
          <a:xfrm>
            <a:off x="720000" y="1368000"/>
            <a:ext cx="10752000" cy="4617284"/>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58775" indent="-270000">
              <a:spcBef>
                <a:spcPts val="300"/>
              </a:spcBef>
              <a:spcAft>
                <a:spcPts val="300"/>
              </a:spcAft>
              <a:buFont typeface="Arial" pitchFamily="34" charset="0"/>
              <a:buChar char="•"/>
              <a:defRPr lang="de-DE" sz="2400" dirty="0" smtClean="0"/>
            </a:lvl1pPr>
            <a:lvl2pPr marL="720000" indent="-270000">
              <a:spcBef>
                <a:spcPts val="300"/>
              </a:spcBef>
              <a:spcAft>
                <a:spcPts val="300"/>
              </a:spcAft>
              <a:defRPr lang="de-DE" sz="2000" dirty="0" smtClean="0"/>
            </a:lvl2pPr>
            <a:lvl3pPr marL="1008000" indent="-216000">
              <a:spcBef>
                <a:spcPts val="300"/>
              </a:spcBef>
              <a:spcAft>
                <a:spcPts val="300"/>
              </a:spcAft>
              <a:defRPr lang="de-DE" sz="1800" dirty="0" smtClean="0"/>
            </a:lvl3pPr>
            <a:lvl4pPr marL="1260000" indent="-180000">
              <a:spcBef>
                <a:spcPts val="300"/>
              </a:spcBef>
              <a:spcAft>
                <a:spcPts val="300"/>
              </a:spcAft>
              <a:defRPr lang="de-DE" sz="1600" dirty="0" smtClean="0"/>
            </a:lvl4pPr>
            <a:lvl5pPr marL="1512000" indent="-179388">
              <a:spcBef>
                <a:spcPts val="300"/>
              </a:spcBef>
              <a:spcAft>
                <a:spcPts val="300"/>
              </a:spcAft>
              <a:defRPr lang="de-DE" sz="1600" dirty="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28" name="Titel 1"/>
          <p:cNvSpPr>
            <a:spLocks noGrp="1"/>
          </p:cNvSpPr>
          <p:nvPr>
            <p:ph type="title"/>
          </p:nvPr>
        </p:nvSpPr>
        <p:spPr>
          <a:xfrm>
            <a:off x="1200000" y="216000"/>
            <a:ext cx="9456000" cy="720000"/>
          </a:xfrm>
          <a:prstGeom prst="rect">
            <a:avLst/>
          </a:prstGeom>
        </p:spPr>
        <p:txBody>
          <a:bodyPr rIns="0" anchor="ctr"/>
          <a:lstStyle>
            <a:lvl1pPr algn="ctr">
              <a:lnSpc>
                <a:spcPct val="80000"/>
              </a:lnSpc>
              <a:defRPr sz="2800">
                <a:solidFill>
                  <a:schemeClr val="tx1"/>
                </a:solidFill>
              </a:defRPr>
            </a:lvl1pPr>
          </a:lstStyle>
          <a:p>
            <a:r>
              <a:rPr lang="de-DE" dirty="0"/>
              <a:t>Titelmasterformat durch Klicken bearbeiten</a:t>
            </a:r>
          </a:p>
        </p:txBody>
      </p:sp>
      <p:sp>
        <p:nvSpPr>
          <p:cNvPr id="30" name="Textplatzhalter 14"/>
          <p:cNvSpPr>
            <a:spLocks noGrp="1"/>
          </p:cNvSpPr>
          <p:nvPr>
            <p:ph type="body" sz="quarter" idx="10" hasCustomPrompt="1"/>
          </p:nvPr>
        </p:nvSpPr>
        <p:spPr>
          <a:xfrm>
            <a:off x="3215680" y="908720"/>
            <a:ext cx="7584693" cy="216000"/>
          </a:xfrm>
        </p:spPr>
        <p:txBody>
          <a:bodyPr lIns="0" tIns="0" rIns="0" bIns="0" anchor="ctr" anchorCtr="0"/>
          <a:lstStyle>
            <a:lvl1pPr algn="r">
              <a:defRPr sz="1600" b="0">
                <a:solidFill>
                  <a:schemeClr val="bg1">
                    <a:lumMod val="50000"/>
                  </a:schemeClr>
                </a:solidFill>
              </a:defRPr>
            </a:lvl1pPr>
          </a:lstStyle>
          <a:p>
            <a:pPr lvl="0"/>
            <a:r>
              <a:rPr lang="de-DE" dirty="0"/>
              <a:t>Abschnittsüberschrift einfügen</a:t>
            </a:r>
          </a:p>
        </p:txBody>
      </p:sp>
      <p:sp>
        <p:nvSpPr>
          <p:cNvPr id="15" name="Text Box 13"/>
          <p:cNvSpPr txBox="1">
            <a:spLocks noChangeArrowheads="1"/>
          </p:cNvSpPr>
          <p:nvPr userDrawn="1"/>
        </p:nvSpPr>
        <p:spPr bwMode="auto">
          <a:xfrm>
            <a:off x="11232667" y="6297025"/>
            <a:ext cx="864000" cy="351270"/>
          </a:xfrm>
          <a:prstGeom prst="rect">
            <a:avLst/>
          </a:prstGeom>
          <a:noFill/>
          <a:ln>
            <a:noFill/>
          </a:ln>
          <a:effectLst/>
        </p:spPr>
        <p:txBody>
          <a:bodyPr wrap="none" lIns="36000" tIns="36000" rIns="0" bIns="36000" anchor="ctr"/>
          <a:lstStyle>
            <a:lvl1pPr>
              <a:defRPr sz="3600">
                <a:solidFill>
                  <a:schemeClr val="tx1"/>
                </a:solidFill>
                <a:latin typeface="Times" pitchFamily="18" charset="0"/>
              </a:defRPr>
            </a:lvl1pPr>
            <a:lvl2pPr marL="742950" indent="-285750">
              <a:defRPr sz="3600">
                <a:solidFill>
                  <a:schemeClr val="tx1"/>
                </a:solidFill>
                <a:latin typeface="Times" pitchFamily="18" charset="0"/>
              </a:defRPr>
            </a:lvl2pPr>
            <a:lvl3pPr marL="1143000" indent="-228600">
              <a:defRPr sz="3600">
                <a:solidFill>
                  <a:schemeClr val="tx1"/>
                </a:solidFill>
                <a:latin typeface="Times" pitchFamily="18" charset="0"/>
              </a:defRPr>
            </a:lvl3pPr>
            <a:lvl4pPr marL="1600200" indent="-228600">
              <a:defRPr sz="3600">
                <a:solidFill>
                  <a:schemeClr val="tx1"/>
                </a:solidFill>
                <a:latin typeface="Times" pitchFamily="18" charset="0"/>
              </a:defRPr>
            </a:lvl4pPr>
            <a:lvl5pPr marL="2057400" indent="-228600">
              <a:defRPr sz="3600">
                <a:solidFill>
                  <a:schemeClr val="tx1"/>
                </a:solidFill>
                <a:latin typeface="Times" pitchFamily="18" charset="0"/>
              </a:defRPr>
            </a:lvl5pPr>
            <a:lvl6pPr marL="2514600" indent="-228600" algn="r" eaLnBrk="0" fontAlgn="base" hangingPunct="0">
              <a:spcBef>
                <a:spcPct val="0"/>
              </a:spcBef>
              <a:spcAft>
                <a:spcPct val="0"/>
              </a:spcAft>
              <a:defRPr sz="3600">
                <a:solidFill>
                  <a:schemeClr val="tx1"/>
                </a:solidFill>
                <a:latin typeface="Times" pitchFamily="18" charset="0"/>
              </a:defRPr>
            </a:lvl6pPr>
            <a:lvl7pPr marL="2971800" indent="-228600" algn="r" eaLnBrk="0" fontAlgn="base" hangingPunct="0">
              <a:spcBef>
                <a:spcPct val="0"/>
              </a:spcBef>
              <a:spcAft>
                <a:spcPct val="0"/>
              </a:spcAft>
              <a:defRPr sz="3600">
                <a:solidFill>
                  <a:schemeClr val="tx1"/>
                </a:solidFill>
                <a:latin typeface="Times" pitchFamily="18" charset="0"/>
              </a:defRPr>
            </a:lvl7pPr>
            <a:lvl8pPr marL="3429000" indent="-228600" algn="r" eaLnBrk="0" fontAlgn="base" hangingPunct="0">
              <a:spcBef>
                <a:spcPct val="0"/>
              </a:spcBef>
              <a:spcAft>
                <a:spcPct val="0"/>
              </a:spcAft>
              <a:defRPr sz="3600">
                <a:solidFill>
                  <a:schemeClr val="tx1"/>
                </a:solidFill>
                <a:latin typeface="Times" pitchFamily="18" charset="0"/>
              </a:defRPr>
            </a:lvl8pPr>
            <a:lvl9pPr marL="3886200" indent="-228600" algn="r" eaLnBrk="0" fontAlgn="base" hangingPunct="0">
              <a:spcBef>
                <a:spcPct val="0"/>
              </a:spcBef>
              <a:spcAft>
                <a:spcPct val="0"/>
              </a:spcAft>
              <a:defRPr sz="3600">
                <a:solidFill>
                  <a:schemeClr val="tx1"/>
                </a:solidFill>
                <a:latin typeface="Times" pitchFamily="18" charset="0"/>
              </a:defRPr>
            </a:lvl9pPr>
          </a:lstStyle>
          <a:p>
            <a:pPr algn="ctr" eaLnBrk="0" fontAlgn="base" hangingPunct="0">
              <a:spcBef>
                <a:spcPct val="50000"/>
              </a:spcBef>
              <a:spcAft>
                <a:spcPct val="0"/>
              </a:spcAft>
              <a:defRPr/>
            </a:pPr>
            <a:fld id="{A72E8017-6489-4B41-BF83-3016FFF4AB5D}" type="slidenum">
              <a:rPr lang="de-DE" sz="1000" smtClean="0">
                <a:solidFill>
                  <a:srgbClr val="000000"/>
                </a:solidFill>
                <a:latin typeface="Arial" charset="0"/>
              </a:rPr>
              <a:pPr algn="ctr" eaLnBrk="0" fontAlgn="base" hangingPunct="0">
                <a:spcBef>
                  <a:spcPct val="50000"/>
                </a:spcBef>
                <a:spcAft>
                  <a:spcPct val="0"/>
                </a:spcAft>
                <a:defRPr/>
              </a:pPr>
              <a:t>‹#›</a:t>
            </a:fld>
            <a:endParaRPr lang="de-DE" sz="1000" dirty="0">
              <a:solidFill>
                <a:srgbClr val="000000"/>
              </a:solidFill>
              <a:latin typeface="Arial" charset="0"/>
            </a:endParaRPr>
          </a:p>
        </p:txBody>
      </p:sp>
      <p:pic>
        <p:nvPicPr>
          <p:cNvPr id="8" name="Grafik 3"/>
          <p:cNvPicPr/>
          <p:nvPr userDrawn="1"/>
        </p:nvPicPr>
        <p:blipFill>
          <a:blip r:embed="rId3" cstate="print">
            <a:extLst>
              <a:ext uri="{28A0092B-C50C-407E-A947-70E740481C1C}">
                <a14:useLocalDpi xmlns:a14="http://schemas.microsoft.com/office/drawing/2010/main" val="0"/>
              </a:ext>
            </a:extLst>
          </a:blip>
          <a:stretch>
            <a:fillRect/>
          </a:stretch>
        </p:blipFill>
        <p:spPr>
          <a:xfrm>
            <a:off x="250975" y="6012000"/>
            <a:ext cx="1698848" cy="727281"/>
          </a:xfrm>
          <a:prstGeom prst="rect">
            <a:avLst/>
          </a:prstGeom>
        </p:spPr>
      </p:pic>
    </p:spTree>
    <p:extLst>
      <p:ext uri="{BB962C8B-B14F-4D97-AF65-F5344CB8AC3E}">
        <p14:creationId xmlns:p14="http://schemas.microsoft.com/office/powerpoint/2010/main" val="33305890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elfolie">
    <p:spTree>
      <p:nvGrpSpPr>
        <p:cNvPr id="1" name=""/>
        <p:cNvGrpSpPr/>
        <p:nvPr/>
      </p:nvGrpSpPr>
      <p:grpSpPr>
        <a:xfrm>
          <a:off x="0" y="0"/>
          <a:ext cx="0" cy="0"/>
          <a:chOff x="0" y="0"/>
          <a:chExt cx="0" cy="0"/>
        </a:xfrm>
      </p:grpSpPr>
      <p:pic>
        <p:nvPicPr>
          <p:cNvPr id="8" name="Picture 2" descr="I:\BIPS\AEQUIPA\aequipa_pp_vorlagen\aequipa_pp_vorlagen\png\aequipa_powerpoint26.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213" y="0"/>
            <a:ext cx="12159575" cy="6858000"/>
          </a:xfrm>
          <a:prstGeom prst="rect">
            <a:avLst/>
          </a:prstGeom>
          <a:noFill/>
          <a:extLst>
            <a:ext uri="{909E8E84-426E-40DD-AFC4-6F175D3DCCD1}">
              <a14:hiddenFill xmlns:a14="http://schemas.microsoft.com/office/drawing/2010/main">
                <a:solidFill>
                  <a:srgbClr val="FFFFFF"/>
                </a:solidFill>
              </a14:hiddenFill>
            </a:ext>
          </a:extLst>
        </p:spPr>
      </p:pic>
      <p:sp>
        <p:nvSpPr>
          <p:cNvPr id="8194" name="Rectangle 2"/>
          <p:cNvSpPr>
            <a:spLocks noGrp="1" noChangeArrowheads="1"/>
          </p:cNvSpPr>
          <p:nvPr>
            <p:ph type="ctrTitle" hasCustomPrompt="1"/>
          </p:nvPr>
        </p:nvSpPr>
        <p:spPr>
          <a:xfrm>
            <a:off x="720000" y="1340768"/>
            <a:ext cx="10752000" cy="2160000"/>
          </a:xfrm>
          <a:prstGeom prst="rect">
            <a:avLst/>
          </a:prstGeom>
        </p:spPr>
        <p:txBody>
          <a:bodyPr lIns="0" tIns="0" rIns="0" bIns="0" anchor="ctr"/>
          <a:lstStyle>
            <a:lvl1pPr algn="ctr">
              <a:spcBef>
                <a:spcPts val="0"/>
              </a:spcBef>
              <a:spcAft>
                <a:spcPts val="0"/>
              </a:spcAft>
              <a:defRPr b="1" cap="small" baseline="0">
                <a:ln w="6350">
                  <a:solidFill>
                    <a:schemeClr val="tx1">
                      <a:lumMod val="75000"/>
                      <a:lumOff val="25000"/>
                    </a:schemeClr>
                  </a:solidFill>
                </a:ln>
                <a:solidFill>
                  <a:srgbClr val="0078AE"/>
                </a:solidFill>
                <a:latin typeface="Helvetica" pitchFamily="34" charset="0"/>
              </a:defRPr>
            </a:lvl1pPr>
          </a:lstStyle>
          <a:p>
            <a:pPr lvl="0"/>
            <a:r>
              <a:rPr lang="de-DE" altLang="en-US" noProof="0" dirty="0"/>
              <a:t>Klicken Sie, um den Titel zu bearbeiten.</a:t>
            </a:r>
          </a:p>
        </p:txBody>
      </p:sp>
      <p:sp>
        <p:nvSpPr>
          <p:cNvPr id="8195" name="Rectangle 3"/>
          <p:cNvSpPr>
            <a:spLocks noGrp="1" noChangeArrowheads="1"/>
          </p:cNvSpPr>
          <p:nvPr>
            <p:ph type="subTitle" idx="1"/>
          </p:nvPr>
        </p:nvSpPr>
        <p:spPr>
          <a:xfrm>
            <a:off x="720000" y="3861048"/>
            <a:ext cx="10752000" cy="2088000"/>
          </a:xfrm>
        </p:spPr>
        <p:txBody>
          <a:bodyPr lIns="0" tIns="0" rIns="0" bIns="0"/>
          <a:lstStyle>
            <a:lvl1pPr marL="0" indent="0" algn="ctr">
              <a:spcBef>
                <a:spcPts val="0"/>
              </a:spcBef>
              <a:spcAft>
                <a:spcPts val="0"/>
              </a:spcAft>
              <a:buFont typeface="Wingdings" pitchFamily="2" charset="2"/>
              <a:buNone/>
              <a:defRPr>
                <a:solidFill>
                  <a:schemeClr val="tx1">
                    <a:lumMod val="75000"/>
                    <a:lumOff val="25000"/>
                  </a:schemeClr>
                </a:solidFill>
                <a:latin typeface="Helvetica" pitchFamily="34" charset="0"/>
              </a:defRPr>
            </a:lvl1pPr>
          </a:lstStyle>
          <a:p>
            <a:pPr lvl="0"/>
            <a:r>
              <a:rPr lang="de-DE" altLang="en-US" noProof="0" dirty="0"/>
              <a:t>Klicken Sie, um das Format des Untertitel-Masters zu bearbeiten.</a:t>
            </a:r>
          </a:p>
        </p:txBody>
      </p:sp>
      <p:sp>
        <p:nvSpPr>
          <p:cNvPr id="12" name="Text Box 13"/>
          <p:cNvSpPr txBox="1">
            <a:spLocks noChangeArrowheads="1"/>
          </p:cNvSpPr>
          <p:nvPr userDrawn="1"/>
        </p:nvSpPr>
        <p:spPr bwMode="auto">
          <a:xfrm>
            <a:off x="11136000" y="792016"/>
            <a:ext cx="864000" cy="351270"/>
          </a:xfrm>
          <a:prstGeom prst="rect">
            <a:avLst/>
          </a:prstGeom>
          <a:noFill/>
          <a:ln>
            <a:noFill/>
          </a:ln>
          <a:effectLst/>
        </p:spPr>
        <p:txBody>
          <a:bodyPr wrap="none" lIns="36000" tIns="36000" rIns="0" bIns="36000" anchor="ctr"/>
          <a:lstStyle>
            <a:lvl1pPr>
              <a:defRPr sz="3600">
                <a:solidFill>
                  <a:schemeClr val="tx1"/>
                </a:solidFill>
                <a:latin typeface="Times" pitchFamily="18" charset="0"/>
              </a:defRPr>
            </a:lvl1pPr>
            <a:lvl2pPr marL="742950" indent="-285750">
              <a:defRPr sz="3600">
                <a:solidFill>
                  <a:schemeClr val="tx1"/>
                </a:solidFill>
                <a:latin typeface="Times" pitchFamily="18" charset="0"/>
              </a:defRPr>
            </a:lvl2pPr>
            <a:lvl3pPr marL="1143000" indent="-228600">
              <a:defRPr sz="3600">
                <a:solidFill>
                  <a:schemeClr val="tx1"/>
                </a:solidFill>
                <a:latin typeface="Times" pitchFamily="18" charset="0"/>
              </a:defRPr>
            </a:lvl3pPr>
            <a:lvl4pPr marL="1600200" indent="-228600">
              <a:defRPr sz="3600">
                <a:solidFill>
                  <a:schemeClr val="tx1"/>
                </a:solidFill>
                <a:latin typeface="Times" pitchFamily="18" charset="0"/>
              </a:defRPr>
            </a:lvl4pPr>
            <a:lvl5pPr marL="2057400" indent="-228600">
              <a:defRPr sz="3600">
                <a:solidFill>
                  <a:schemeClr val="tx1"/>
                </a:solidFill>
                <a:latin typeface="Times" pitchFamily="18" charset="0"/>
              </a:defRPr>
            </a:lvl5pPr>
            <a:lvl6pPr marL="2514600" indent="-228600" algn="r" eaLnBrk="0" fontAlgn="base" hangingPunct="0">
              <a:spcBef>
                <a:spcPct val="0"/>
              </a:spcBef>
              <a:spcAft>
                <a:spcPct val="0"/>
              </a:spcAft>
              <a:defRPr sz="3600">
                <a:solidFill>
                  <a:schemeClr val="tx1"/>
                </a:solidFill>
                <a:latin typeface="Times" pitchFamily="18" charset="0"/>
              </a:defRPr>
            </a:lvl6pPr>
            <a:lvl7pPr marL="2971800" indent="-228600" algn="r" eaLnBrk="0" fontAlgn="base" hangingPunct="0">
              <a:spcBef>
                <a:spcPct val="0"/>
              </a:spcBef>
              <a:spcAft>
                <a:spcPct val="0"/>
              </a:spcAft>
              <a:defRPr sz="3600">
                <a:solidFill>
                  <a:schemeClr val="tx1"/>
                </a:solidFill>
                <a:latin typeface="Times" pitchFamily="18" charset="0"/>
              </a:defRPr>
            </a:lvl7pPr>
            <a:lvl8pPr marL="3429000" indent="-228600" algn="r" eaLnBrk="0" fontAlgn="base" hangingPunct="0">
              <a:spcBef>
                <a:spcPct val="0"/>
              </a:spcBef>
              <a:spcAft>
                <a:spcPct val="0"/>
              </a:spcAft>
              <a:defRPr sz="3600">
                <a:solidFill>
                  <a:schemeClr val="tx1"/>
                </a:solidFill>
                <a:latin typeface="Times" pitchFamily="18" charset="0"/>
              </a:defRPr>
            </a:lvl8pPr>
            <a:lvl9pPr marL="3886200" indent="-228600" algn="r" eaLnBrk="0" fontAlgn="base" hangingPunct="0">
              <a:spcBef>
                <a:spcPct val="0"/>
              </a:spcBef>
              <a:spcAft>
                <a:spcPct val="0"/>
              </a:spcAft>
              <a:defRPr sz="3600">
                <a:solidFill>
                  <a:schemeClr val="tx1"/>
                </a:solidFill>
                <a:latin typeface="Times" pitchFamily="18" charset="0"/>
              </a:defRPr>
            </a:lvl9pPr>
          </a:lstStyle>
          <a:p>
            <a:pPr algn="ctr" eaLnBrk="0" fontAlgn="base" hangingPunct="0">
              <a:spcBef>
                <a:spcPct val="50000"/>
              </a:spcBef>
              <a:spcAft>
                <a:spcPct val="0"/>
              </a:spcAft>
              <a:defRPr/>
            </a:pPr>
            <a:fld id="{A72E8017-6489-4B41-BF83-3016FFF4AB5D}" type="slidenum">
              <a:rPr lang="de-DE" sz="1000" smtClean="0">
                <a:solidFill>
                  <a:srgbClr val="000000"/>
                </a:solidFill>
                <a:latin typeface="Arial" charset="0"/>
              </a:rPr>
              <a:pPr algn="ctr" eaLnBrk="0" fontAlgn="base" hangingPunct="0">
                <a:spcBef>
                  <a:spcPct val="50000"/>
                </a:spcBef>
                <a:spcAft>
                  <a:spcPct val="0"/>
                </a:spcAft>
                <a:defRPr/>
              </a:pPr>
              <a:t>‹#›</a:t>
            </a:fld>
            <a:endParaRPr lang="de-DE" sz="1000" dirty="0">
              <a:solidFill>
                <a:srgbClr val="000000"/>
              </a:solidFill>
              <a:latin typeface="Arial" charset="0"/>
            </a:endParaRPr>
          </a:p>
        </p:txBody>
      </p:sp>
      <p:pic>
        <p:nvPicPr>
          <p:cNvPr id="2" name="Grafik 1" descr="aequipa_powerpoint2 - Windows-Fotoanzeige"/>
          <p:cNvPicPr>
            <a:picLocks noChangeAspect="1"/>
          </p:cNvPicPr>
          <p:nvPr userDrawn="1"/>
        </p:nvPicPr>
        <p:blipFill rotWithShape="1">
          <a:blip r:embed="rId3" cstate="print">
            <a:extLst>
              <a:ext uri="{28A0092B-C50C-407E-A947-70E740481C1C}">
                <a14:useLocalDpi xmlns:a14="http://schemas.microsoft.com/office/drawing/2010/main" val="0"/>
              </a:ext>
            </a:extLst>
          </a:blip>
          <a:srcRect l="3000" t="10000" r="3857" b="12392"/>
          <a:stretch/>
        </p:blipFill>
        <p:spPr>
          <a:xfrm>
            <a:off x="8400257" y="0"/>
            <a:ext cx="3798505" cy="1275878"/>
          </a:xfrm>
          <a:prstGeom prst="rect">
            <a:avLst/>
          </a:prstGeom>
        </p:spPr>
      </p:pic>
      <p:pic>
        <p:nvPicPr>
          <p:cNvPr id="3" name="Grafik 2" descr="aequipa_powerpoint2 - Windows-Fotoanzeige"/>
          <p:cNvPicPr>
            <a:picLocks noChangeAspect="1"/>
          </p:cNvPicPr>
          <p:nvPr userDrawn="1"/>
        </p:nvPicPr>
        <p:blipFill rotWithShape="1">
          <a:blip r:embed="rId4" cstate="print">
            <a:extLst>
              <a:ext uri="{28A0092B-C50C-407E-A947-70E740481C1C}">
                <a14:useLocalDpi xmlns:a14="http://schemas.microsoft.com/office/drawing/2010/main" val="0"/>
              </a:ext>
            </a:extLst>
          </a:blip>
          <a:srcRect l="3642" t="20898" r="56723" b="49868"/>
          <a:stretch/>
        </p:blipFill>
        <p:spPr>
          <a:xfrm>
            <a:off x="1" y="0"/>
            <a:ext cx="8400256" cy="1275878"/>
          </a:xfrm>
          <a:prstGeom prst="rect">
            <a:avLst/>
          </a:prstGeom>
        </p:spPr>
      </p:pic>
      <p:pic>
        <p:nvPicPr>
          <p:cNvPr id="1027" name="Picture 3" descr="G:\AEQUIPA\Ablage\Logo\logo bmbf\gef_BMBF_e_rgb_jpg\BMBF_RGB_Gef_M_e.jp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0305876" y="5985284"/>
            <a:ext cx="1329267" cy="762000"/>
          </a:xfrm>
          <a:prstGeom prst="rect">
            <a:avLst/>
          </a:prstGeom>
          <a:noFill/>
          <a:extLst>
            <a:ext uri="{909E8E84-426E-40DD-AFC4-6F175D3DCCD1}">
              <a14:hiddenFill xmlns:a14="http://schemas.microsoft.com/office/drawing/2010/main">
                <a:solidFill>
                  <a:srgbClr val="FFFFFF"/>
                </a:solidFill>
              </a14:hiddenFill>
            </a:ext>
          </a:extLst>
        </p:spPr>
      </p:pic>
      <p:pic>
        <p:nvPicPr>
          <p:cNvPr id="9" name="Grafik 3"/>
          <p:cNvPicPr/>
          <p:nvPr userDrawn="1"/>
        </p:nvPicPr>
        <p:blipFill>
          <a:blip r:embed="rId6" cstate="print">
            <a:extLst>
              <a:ext uri="{28A0092B-C50C-407E-A947-70E740481C1C}">
                <a14:useLocalDpi xmlns:a14="http://schemas.microsoft.com/office/drawing/2010/main" val="0"/>
              </a:ext>
            </a:extLst>
          </a:blip>
          <a:stretch>
            <a:fillRect/>
          </a:stretch>
        </p:blipFill>
        <p:spPr>
          <a:xfrm>
            <a:off x="250975" y="6012000"/>
            <a:ext cx="1698848" cy="727281"/>
          </a:xfrm>
          <a:prstGeom prst="rect">
            <a:avLst/>
          </a:prstGeom>
        </p:spPr>
      </p:pic>
    </p:spTree>
    <p:extLst>
      <p:ext uri="{BB962C8B-B14F-4D97-AF65-F5344CB8AC3E}">
        <p14:creationId xmlns:p14="http://schemas.microsoft.com/office/powerpoint/2010/main" val="9054181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Abschnitts-&#10;überschrift">
    <p:spTree>
      <p:nvGrpSpPr>
        <p:cNvPr id="1" name=""/>
        <p:cNvGrpSpPr/>
        <p:nvPr/>
      </p:nvGrpSpPr>
      <p:grpSpPr>
        <a:xfrm>
          <a:off x="0" y="0"/>
          <a:ext cx="0" cy="0"/>
          <a:chOff x="0" y="0"/>
          <a:chExt cx="0" cy="0"/>
        </a:xfrm>
      </p:grpSpPr>
      <p:sp>
        <p:nvSpPr>
          <p:cNvPr id="13" name="Rectangle 2"/>
          <p:cNvSpPr>
            <a:spLocks noGrp="1" noChangeArrowheads="1"/>
          </p:cNvSpPr>
          <p:nvPr>
            <p:ph type="ctrTitle"/>
          </p:nvPr>
        </p:nvSpPr>
        <p:spPr>
          <a:xfrm>
            <a:off x="720000" y="1368000"/>
            <a:ext cx="10752000" cy="1800000"/>
          </a:xfrm>
          <a:prstGeom prst="rect">
            <a:avLst/>
          </a:prstGeom>
        </p:spPr>
        <p:txBody>
          <a:bodyPr lIns="0" tIns="0" rIns="0" bIns="0" anchor="ctr"/>
          <a:lstStyle>
            <a:lvl1pPr algn="ctr">
              <a:spcBef>
                <a:spcPts val="0"/>
              </a:spcBef>
              <a:spcAft>
                <a:spcPts val="0"/>
              </a:spcAft>
              <a:defRPr sz="2800">
                <a:solidFill>
                  <a:schemeClr val="tx1"/>
                </a:solidFill>
                <a:latin typeface="Helvetica" pitchFamily="34" charset="0"/>
              </a:defRPr>
            </a:lvl1pPr>
          </a:lstStyle>
          <a:p>
            <a:pPr lvl="0"/>
            <a:r>
              <a:rPr lang="de-DE" altLang="en-US" noProof="0" dirty="0"/>
              <a:t>Klicken Sie, um den Titel zu bearbeiten.</a:t>
            </a:r>
          </a:p>
        </p:txBody>
      </p:sp>
      <p:sp>
        <p:nvSpPr>
          <p:cNvPr id="4" name="Inhaltsplatzhalter 3"/>
          <p:cNvSpPr>
            <a:spLocks noGrp="1"/>
          </p:cNvSpPr>
          <p:nvPr>
            <p:ph sz="quarter" idx="10" hasCustomPrompt="1"/>
          </p:nvPr>
        </p:nvSpPr>
        <p:spPr>
          <a:xfrm>
            <a:off x="720000" y="3420001"/>
            <a:ext cx="10752000" cy="2771775"/>
          </a:xfrm>
        </p:spPr>
        <p:txBody>
          <a:bodyPr anchor="ctr"/>
          <a:lstStyle>
            <a:lvl1pPr algn="ctr">
              <a:defRPr>
                <a:solidFill>
                  <a:schemeClr val="bg1">
                    <a:lumMod val="50000"/>
                  </a:schemeClr>
                </a:solidFill>
              </a:defRPr>
            </a:lvl1pPr>
            <a:lvl2pPr algn="ctr">
              <a:defRPr/>
            </a:lvl2pPr>
          </a:lstStyle>
          <a:p>
            <a:pPr lvl="0"/>
            <a:r>
              <a:rPr lang="de-DE" dirty="0"/>
              <a:t>Beliebiger Inhalt</a:t>
            </a:r>
          </a:p>
        </p:txBody>
      </p:sp>
      <p:sp>
        <p:nvSpPr>
          <p:cNvPr id="15" name="Text Box 13"/>
          <p:cNvSpPr txBox="1">
            <a:spLocks noChangeArrowheads="1"/>
          </p:cNvSpPr>
          <p:nvPr userDrawn="1"/>
        </p:nvSpPr>
        <p:spPr bwMode="auto">
          <a:xfrm>
            <a:off x="10992640" y="6201308"/>
            <a:ext cx="864000" cy="351270"/>
          </a:xfrm>
          <a:prstGeom prst="rect">
            <a:avLst/>
          </a:prstGeom>
          <a:noFill/>
          <a:ln>
            <a:noFill/>
          </a:ln>
          <a:effectLst/>
        </p:spPr>
        <p:txBody>
          <a:bodyPr wrap="none" lIns="36000" tIns="36000" rIns="0" bIns="36000" anchor="ctr"/>
          <a:lstStyle>
            <a:lvl1pPr>
              <a:defRPr sz="3600">
                <a:solidFill>
                  <a:schemeClr val="tx1"/>
                </a:solidFill>
                <a:latin typeface="Times" pitchFamily="18" charset="0"/>
              </a:defRPr>
            </a:lvl1pPr>
            <a:lvl2pPr marL="742950" indent="-285750">
              <a:defRPr sz="3600">
                <a:solidFill>
                  <a:schemeClr val="tx1"/>
                </a:solidFill>
                <a:latin typeface="Times" pitchFamily="18" charset="0"/>
              </a:defRPr>
            </a:lvl2pPr>
            <a:lvl3pPr marL="1143000" indent="-228600">
              <a:defRPr sz="3600">
                <a:solidFill>
                  <a:schemeClr val="tx1"/>
                </a:solidFill>
                <a:latin typeface="Times" pitchFamily="18" charset="0"/>
              </a:defRPr>
            </a:lvl3pPr>
            <a:lvl4pPr marL="1600200" indent="-228600">
              <a:defRPr sz="3600">
                <a:solidFill>
                  <a:schemeClr val="tx1"/>
                </a:solidFill>
                <a:latin typeface="Times" pitchFamily="18" charset="0"/>
              </a:defRPr>
            </a:lvl4pPr>
            <a:lvl5pPr marL="2057400" indent="-228600">
              <a:defRPr sz="3600">
                <a:solidFill>
                  <a:schemeClr val="tx1"/>
                </a:solidFill>
                <a:latin typeface="Times" pitchFamily="18" charset="0"/>
              </a:defRPr>
            </a:lvl5pPr>
            <a:lvl6pPr marL="2514600" indent="-228600" algn="r" eaLnBrk="0" fontAlgn="base" hangingPunct="0">
              <a:spcBef>
                <a:spcPct val="0"/>
              </a:spcBef>
              <a:spcAft>
                <a:spcPct val="0"/>
              </a:spcAft>
              <a:defRPr sz="3600">
                <a:solidFill>
                  <a:schemeClr val="tx1"/>
                </a:solidFill>
                <a:latin typeface="Times" pitchFamily="18" charset="0"/>
              </a:defRPr>
            </a:lvl6pPr>
            <a:lvl7pPr marL="2971800" indent="-228600" algn="r" eaLnBrk="0" fontAlgn="base" hangingPunct="0">
              <a:spcBef>
                <a:spcPct val="0"/>
              </a:spcBef>
              <a:spcAft>
                <a:spcPct val="0"/>
              </a:spcAft>
              <a:defRPr sz="3600">
                <a:solidFill>
                  <a:schemeClr val="tx1"/>
                </a:solidFill>
                <a:latin typeface="Times" pitchFamily="18" charset="0"/>
              </a:defRPr>
            </a:lvl7pPr>
            <a:lvl8pPr marL="3429000" indent="-228600" algn="r" eaLnBrk="0" fontAlgn="base" hangingPunct="0">
              <a:spcBef>
                <a:spcPct val="0"/>
              </a:spcBef>
              <a:spcAft>
                <a:spcPct val="0"/>
              </a:spcAft>
              <a:defRPr sz="3600">
                <a:solidFill>
                  <a:schemeClr val="tx1"/>
                </a:solidFill>
                <a:latin typeface="Times" pitchFamily="18" charset="0"/>
              </a:defRPr>
            </a:lvl8pPr>
            <a:lvl9pPr marL="3886200" indent="-228600" algn="r" eaLnBrk="0" fontAlgn="base" hangingPunct="0">
              <a:spcBef>
                <a:spcPct val="0"/>
              </a:spcBef>
              <a:spcAft>
                <a:spcPct val="0"/>
              </a:spcAft>
              <a:defRPr sz="3600">
                <a:solidFill>
                  <a:schemeClr val="tx1"/>
                </a:solidFill>
                <a:latin typeface="Times" pitchFamily="18" charset="0"/>
              </a:defRPr>
            </a:lvl9pPr>
          </a:lstStyle>
          <a:p>
            <a:pPr algn="ctr" eaLnBrk="0" fontAlgn="base" hangingPunct="0">
              <a:spcBef>
                <a:spcPct val="50000"/>
              </a:spcBef>
              <a:spcAft>
                <a:spcPct val="0"/>
              </a:spcAft>
              <a:defRPr/>
            </a:pPr>
            <a:fld id="{A72E8017-6489-4B41-BF83-3016FFF4AB5D}" type="slidenum">
              <a:rPr lang="de-DE" sz="1000" smtClean="0">
                <a:solidFill>
                  <a:srgbClr val="000000"/>
                </a:solidFill>
                <a:latin typeface="Arial" charset="0"/>
              </a:rPr>
              <a:pPr algn="ctr" eaLnBrk="0" fontAlgn="base" hangingPunct="0">
                <a:spcBef>
                  <a:spcPct val="50000"/>
                </a:spcBef>
                <a:spcAft>
                  <a:spcPct val="0"/>
                </a:spcAft>
                <a:defRPr/>
              </a:pPr>
              <a:t>‹#›</a:t>
            </a:fld>
            <a:endParaRPr lang="de-DE" sz="1000" dirty="0">
              <a:solidFill>
                <a:srgbClr val="000000"/>
              </a:solidFill>
              <a:latin typeface="Arial" charset="0"/>
            </a:endParaRPr>
          </a:p>
        </p:txBody>
      </p:sp>
    </p:spTree>
    <p:extLst>
      <p:ext uri="{BB962C8B-B14F-4D97-AF65-F5344CB8AC3E}">
        <p14:creationId xmlns:p14="http://schemas.microsoft.com/office/powerpoint/2010/main" val="8039509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chlussfolie">
    <p:spTree>
      <p:nvGrpSpPr>
        <p:cNvPr id="1" name=""/>
        <p:cNvGrpSpPr/>
        <p:nvPr/>
      </p:nvGrpSpPr>
      <p:grpSpPr>
        <a:xfrm>
          <a:off x="0" y="0"/>
          <a:ext cx="0" cy="0"/>
          <a:chOff x="0" y="0"/>
          <a:chExt cx="0" cy="0"/>
        </a:xfrm>
      </p:grpSpPr>
      <p:sp>
        <p:nvSpPr>
          <p:cNvPr id="22" name="Rectangle 2"/>
          <p:cNvSpPr>
            <a:spLocks noGrp="1" noChangeArrowheads="1"/>
          </p:cNvSpPr>
          <p:nvPr>
            <p:ph type="ctrTitle"/>
          </p:nvPr>
        </p:nvSpPr>
        <p:spPr>
          <a:xfrm>
            <a:off x="720000" y="1368000"/>
            <a:ext cx="10752000" cy="1800000"/>
          </a:xfrm>
          <a:prstGeom prst="rect">
            <a:avLst/>
          </a:prstGeom>
        </p:spPr>
        <p:txBody>
          <a:bodyPr lIns="0" tIns="0" rIns="0" bIns="0" anchor="ctr"/>
          <a:lstStyle>
            <a:lvl1pPr algn="ctr">
              <a:spcBef>
                <a:spcPts val="0"/>
              </a:spcBef>
              <a:spcAft>
                <a:spcPts val="0"/>
              </a:spcAft>
              <a:defRPr sz="3600" b="1">
                <a:solidFill>
                  <a:schemeClr val="tx1"/>
                </a:solidFill>
                <a:latin typeface="Helvetica" pitchFamily="34" charset="0"/>
              </a:defRPr>
            </a:lvl1pPr>
          </a:lstStyle>
          <a:p>
            <a:pPr lvl="0"/>
            <a:r>
              <a:rPr lang="de-DE" altLang="en-US" noProof="0" dirty="0"/>
              <a:t>Klicken Sie, um den Titel zu bearbeiten.</a:t>
            </a:r>
          </a:p>
        </p:txBody>
      </p:sp>
      <p:sp>
        <p:nvSpPr>
          <p:cNvPr id="5" name="Rectangle 20"/>
          <p:cNvSpPr>
            <a:spLocks noChangeArrowheads="1"/>
          </p:cNvSpPr>
          <p:nvPr userDrawn="1"/>
        </p:nvSpPr>
        <p:spPr bwMode="auto">
          <a:xfrm>
            <a:off x="3455707" y="3535673"/>
            <a:ext cx="4997451" cy="433387"/>
          </a:xfrm>
          <a:prstGeom prst="rect">
            <a:avLst/>
          </a:prstGeom>
          <a:noFill/>
          <a:ln w="9525">
            <a:noFill/>
            <a:miter lim="800000"/>
            <a:headEnd/>
            <a:tailEnd/>
          </a:ln>
        </p:spPr>
        <p:txBody>
          <a:bodyPr anchor="ctr"/>
          <a:lstStyle/>
          <a:p>
            <a:pPr marL="342900" indent="-342900" algn="ctr" eaLnBrk="0" fontAlgn="base" hangingPunct="0">
              <a:spcBef>
                <a:spcPct val="20000"/>
              </a:spcBef>
              <a:spcAft>
                <a:spcPct val="0"/>
              </a:spcAft>
              <a:buFont typeface="Wingdings" pitchFamily="2" charset="2"/>
              <a:buNone/>
            </a:pPr>
            <a:r>
              <a:rPr lang="de-DE" sz="2000" dirty="0">
                <a:solidFill>
                  <a:srgbClr val="1763AA"/>
                </a:solidFill>
                <a:latin typeface="Helvetica" pitchFamily="34" charset="0"/>
              </a:rPr>
              <a:t>www.aequipa.de</a:t>
            </a:r>
          </a:p>
        </p:txBody>
      </p:sp>
      <p:pic>
        <p:nvPicPr>
          <p:cNvPr id="6" name="Grafik 5" descr="aequipa_powerpoint2 - Windows-Fotoanzeige"/>
          <p:cNvPicPr>
            <a:picLocks noChangeAspect="1"/>
          </p:cNvPicPr>
          <p:nvPr userDrawn="1"/>
        </p:nvPicPr>
        <p:blipFill rotWithShape="1">
          <a:blip r:embed="rId2" cstate="print">
            <a:extLst>
              <a:ext uri="{28A0092B-C50C-407E-A947-70E740481C1C}">
                <a14:useLocalDpi xmlns:a14="http://schemas.microsoft.com/office/drawing/2010/main" val="0"/>
              </a:ext>
            </a:extLst>
          </a:blip>
          <a:srcRect l="3642" t="20898" r="56723" b="49868"/>
          <a:stretch/>
        </p:blipFill>
        <p:spPr>
          <a:xfrm>
            <a:off x="1" y="5589654"/>
            <a:ext cx="8400256" cy="1275878"/>
          </a:xfrm>
          <a:prstGeom prst="rect">
            <a:avLst/>
          </a:prstGeom>
        </p:spPr>
      </p:pic>
      <p:pic>
        <p:nvPicPr>
          <p:cNvPr id="7" name="Grafik 6" descr="aequipa_powerpoint2 - Windows-Fotoanzeige"/>
          <p:cNvPicPr>
            <a:picLocks noChangeAspect="1"/>
          </p:cNvPicPr>
          <p:nvPr userDrawn="1"/>
        </p:nvPicPr>
        <p:blipFill rotWithShape="1">
          <a:blip r:embed="rId3" cstate="print">
            <a:extLst>
              <a:ext uri="{28A0092B-C50C-407E-A947-70E740481C1C}">
                <a14:useLocalDpi xmlns:a14="http://schemas.microsoft.com/office/drawing/2010/main" val="0"/>
              </a:ext>
            </a:extLst>
          </a:blip>
          <a:srcRect l="3000" t="10000" r="3857" b="12392"/>
          <a:stretch/>
        </p:blipFill>
        <p:spPr>
          <a:xfrm>
            <a:off x="8400257" y="5589654"/>
            <a:ext cx="3798505" cy="1275878"/>
          </a:xfrm>
          <a:prstGeom prst="rect">
            <a:avLst/>
          </a:prstGeom>
        </p:spPr>
      </p:pic>
    </p:spTree>
    <p:extLst>
      <p:ext uri="{BB962C8B-B14F-4D97-AF65-F5344CB8AC3E}">
        <p14:creationId xmlns:p14="http://schemas.microsoft.com/office/powerpoint/2010/main" val="23798559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Schlussfolie">
    <p:spTree>
      <p:nvGrpSpPr>
        <p:cNvPr id="1" name=""/>
        <p:cNvGrpSpPr/>
        <p:nvPr/>
      </p:nvGrpSpPr>
      <p:grpSpPr>
        <a:xfrm>
          <a:off x="0" y="0"/>
          <a:ext cx="0" cy="0"/>
          <a:chOff x="0" y="0"/>
          <a:chExt cx="0" cy="0"/>
        </a:xfrm>
      </p:grpSpPr>
      <p:sp>
        <p:nvSpPr>
          <p:cNvPr id="4" name="Rechteck 3"/>
          <p:cNvSpPr/>
          <p:nvPr userDrawn="1"/>
        </p:nvSpPr>
        <p:spPr bwMode="auto">
          <a:xfrm>
            <a:off x="4079776" y="4607608"/>
            <a:ext cx="1008112" cy="297557"/>
          </a:xfrm>
          <a:prstGeom prst="rect">
            <a:avLst/>
          </a:prstGeom>
          <a:no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algn="r" eaLnBrk="0" fontAlgn="base" hangingPunct="0">
              <a:spcBef>
                <a:spcPct val="0"/>
              </a:spcBef>
              <a:spcAft>
                <a:spcPct val="0"/>
              </a:spcAft>
            </a:pPr>
            <a:r>
              <a:rPr lang="de-DE" sz="1500" b="1" dirty="0" err="1">
                <a:solidFill>
                  <a:srgbClr val="1763AA"/>
                </a:solidFill>
                <a:latin typeface="Helvetica" pitchFamily="34" charset="0"/>
              </a:rPr>
              <a:t>Contact</a:t>
            </a:r>
            <a:endParaRPr lang="de-DE" sz="1500" dirty="0">
              <a:solidFill>
                <a:srgbClr val="1763AA"/>
              </a:solidFill>
              <a:latin typeface="Helvetica" pitchFamily="34" charset="0"/>
            </a:endParaRPr>
          </a:p>
        </p:txBody>
      </p:sp>
      <p:sp>
        <p:nvSpPr>
          <p:cNvPr id="22" name="Rectangle 2"/>
          <p:cNvSpPr>
            <a:spLocks noGrp="1" noChangeArrowheads="1"/>
          </p:cNvSpPr>
          <p:nvPr>
            <p:ph type="ctrTitle"/>
          </p:nvPr>
        </p:nvSpPr>
        <p:spPr>
          <a:xfrm>
            <a:off x="720000" y="764904"/>
            <a:ext cx="10752000" cy="1800000"/>
          </a:xfrm>
          <a:prstGeom prst="rect">
            <a:avLst/>
          </a:prstGeom>
        </p:spPr>
        <p:txBody>
          <a:bodyPr lIns="0" tIns="0" rIns="0" bIns="0" anchor="ctr"/>
          <a:lstStyle>
            <a:lvl1pPr algn="ctr">
              <a:spcBef>
                <a:spcPts val="0"/>
              </a:spcBef>
              <a:spcAft>
                <a:spcPts val="0"/>
              </a:spcAft>
              <a:defRPr sz="3600">
                <a:solidFill>
                  <a:schemeClr val="tx1"/>
                </a:solidFill>
                <a:latin typeface="Helvetica" pitchFamily="34" charset="0"/>
              </a:defRPr>
            </a:lvl1pPr>
          </a:lstStyle>
          <a:p>
            <a:pPr lvl="0"/>
            <a:r>
              <a:rPr lang="de-DE" altLang="en-US" noProof="0" dirty="0"/>
              <a:t>Klicken Sie, um den Titel zu bearbeiten.</a:t>
            </a:r>
          </a:p>
        </p:txBody>
      </p:sp>
      <p:sp>
        <p:nvSpPr>
          <p:cNvPr id="5" name="Rectangle 20"/>
          <p:cNvSpPr>
            <a:spLocks noChangeArrowheads="1"/>
          </p:cNvSpPr>
          <p:nvPr userDrawn="1"/>
        </p:nvSpPr>
        <p:spPr bwMode="auto">
          <a:xfrm>
            <a:off x="3597275" y="3751697"/>
            <a:ext cx="4997451" cy="433387"/>
          </a:xfrm>
          <a:prstGeom prst="rect">
            <a:avLst/>
          </a:prstGeom>
          <a:noFill/>
          <a:ln w="9525">
            <a:noFill/>
            <a:miter lim="800000"/>
            <a:headEnd/>
            <a:tailEnd/>
          </a:ln>
        </p:spPr>
        <p:txBody>
          <a:bodyPr anchor="ctr"/>
          <a:lstStyle/>
          <a:p>
            <a:pPr marL="342900" indent="-342900" algn="ctr" eaLnBrk="0" fontAlgn="base" hangingPunct="0">
              <a:spcBef>
                <a:spcPct val="20000"/>
              </a:spcBef>
              <a:spcAft>
                <a:spcPct val="0"/>
              </a:spcAft>
              <a:buFont typeface="Wingdings" pitchFamily="2" charset="2"/>
              <a:buNone/>
            </a:pPr>
            <a:r>
              <a:rPr lang="de-DE" sz="2000" dirty="0">
                <a:solidFill>
                  <a:srgbClr val="1763AA"/>
                </a:solidFill>
                <a:latin typeface="Helvetica" pitchFamily="34" charset="0"/>
              </a:rPr>
              <a:t>www.aequipa.de</a:t>
            </a:r>
          </a:p>
        </p:txBody>
      </p:sp>
      <p:sp>
        <p:nvSpPr>
          <p:cNvPr id="3" name="Textplatzhalter 2"/>
          <p:cNvSpPr>
            <a:spLocks noGrp="1"/>
          </p:cNvSpPr>
          <p:nvPr>
            <p:ph type="body" sz="quarter" idx="10" hasCustomPrompt="1"/>
          </p:nvPr>
        </p:nvSpPr>
        <p:spPr>
          <a:xfrm>
            <a:off x="815413" y="4905164"/>
            <a:ext cx="4272475" cy="1544282"/>
          </a:xfrm>
        </p:spPr>
        <p:txBody>
          <a:bodyPr lIns="0" tIns="0" rIns="0" bIns="0"/>
          <a:lstStyle>
            <a:lvl1pPr marL="0" marR="0" indent="-270000" algn="r" defTabSz="914400" rtl="0" eaLnBrk="0" fontAlgn="base" latinLnBrk="0" hangingPunct="0">
              <a:lnSpc>
                <a:spcPct val="100000"/>
              </a:lnSpc>
              <a:spcBef>
                <a:spcPts val="0"/>
              </a:spcBef>
              <a:spcAft>
                <a:spcPts val="0"/>
              </a:spcAft>
              <a:buClrTx/>
              <a:buSzTx/>
              <a:buFont typeface="Wingdings" pitchFamily="2" charset="2"/>
              <a:buNone/>
              <a:tabLst/>
              <a:defRPr lang="de-DE" sz="1500" kern="1200" baseline="0" dirty="0">
                <a:solidFill>
                  <a:schemeClr val="tx1"/>
                </a:solidFill>
                <a:latin typeface="Helvetica" pitchFamily="34" charset="0"/>
                <a:ea typeface="+mn-ea"/>
                <a:cs typeface="+mn-cs"/>
              </a:defRPr>
            </a:lvl1pPr>
          </a:lstStyle>
          <a:p>
            <a:pPr lvl="0"/>
            <a:r>
              <a:rPr lang="de-DE" dirty="0"/>
              <a:t>&lt;Name&gt;</a:t>
            </a:r>
          </a:p>
          <a:p>
            <a:pPr marL="0" marR="0" lvl="0" indent="-270000" algn="r" defTabSz="914400" rtl="0" eaLnBrk="0" fontAlgn="base" latinLnBrk="0" hangingPunct="0">
              <a:lnSpc>
                <a:spcPct val="100000"/>
              </a:lnSpc>
              <a:spcBef>
                <a:spcPts val="0"/>
              </a:spcBef>
              <a:spcAft>
                <a:spcPts val="0"/>
              </a:spcAft>
              <a:buClrTx/>
              <a:buSzTx/>
              <a:buFont typeface="Wingdings" pitchFamily="2" charset="2"/>
              <a:buNone/>
              <a:tabLst/>
              <a:defRPr/>
            </a:pPr>
            <a:r>
              <a:rPr lang="de-DE" dirty="0"/>
              <a:t>&lt;</a:t>
            </a:r>
            <a:r>
              <a:rPr lang="de-DE" dirty="0" err="1"/>
              <a:t>Contact</a:t>
            </a:r>
            <a:r>
              <a:rPr lang="de-DE" dirty="0"/>
              <a:t> </a:t>
            </a:r>
            <a:r>
              <a:rPr lang="de-DE" dirty="0" err="1"/>
              <a:t>details</a:t>
            </a:r>
            <a:r>
              <a:rPr lang="de-DE" dirty="0"/>
              <a:t>&gt;</a:t>
            </a:r>
          </a:p>
          <a:p>
            <a:pPr lvl="0"/>
            <a:endParaRPr lang="de-DE" dirty="0"/>
          </a:p>
          <a:p>
            <a:pPr lvl="0"/>
            <a:endParaRPr lang="de-DE" dirty="0"/>
          </a:p>
        </p:txBody>
      </p:sp>
      <p:pic>
        <p:nvPicPr>
          <p:cNvPr id="9" name="Grafik 8" descr="aequipa_powerpoint2 - Windows-Fotoanzeige"/>
          <p:cNvPicPr>
            <a:picLocks noChangeAspect="1"/>
          </p:cNvPicPr>
          <p:nvPr userDrawn="1"/>
        </p:nvPicPr>
        <p:blipFill rotWithShape="1">
          <a:blip r:embed="rId2" cstate="print">
            <a:extLst>
              <a:ext uri="{28A0092B-C50C-407E-A947-70E740481C1C}">
                <a14:useLocalDpi xmlns:a14="http://schemas.microsoft.com/office/drawing/2010/main" val="0"/>
              </a:ext>
            </a:extLst>
          </a:blip>
          <a:srcRect l="40553" t="10000" r="3857" b="12392"/>
          <a:stretch/>
        </p:blipFill>
        <p:spPr>
          <a:xfrm>
            <a:off x="7440150" y="4567712"/>
            <a:ext cx="3343545" cy="1881735"/>
          </a:xfrm>
          <a:prstGeom prst="rect">
            <a:avLst/>
          </a:prstGeom>
        </p:spPr>
      </p:pic>
    </p:spTree>
    <p:extLst>
      <p:ext uri="{BB962C8B-B14F-4D97-AF65-F5344CB8AC3E}">
        <p14:creationId xmlns:p14="http://schemas.microsoft.com/office/powerpoint/2010/main" val="3789380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Zwei Inhalte">
    <p:spTree>
      <p:nvGrpSpPr>
        <p:cNvPr id="1" name=""/>
        <p:cNvGrpSpPr/>
        <p:nvPr/>
      </p:nvGrpSpPr>
      <p:grpSpPr>
        <a:xfrm>
          <a:off x="0" y="0"/>
          <a:ext cx="0" cy="0"/>
          <a:chOff x="0" y="0"/>
          <a:chExt cx="0" cy="0"/>
        </a:xfrm>
      </p:grpSpPr>
      <p:pic>
        <p:nvPicPr>
          <p:cNvPr id="2" name="Picture 2" descr="I:\BIPS\AEQUIPA\aequipa_pp_vorlagen\aequipa_pp_vorlagen\png\aequipa_powerpoint26.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213" y="0"/>
            <a:ext cx="12159575"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Inhaltsplatzhalter 2"/>
          <p:cNvSpPr>
            <a:spLocks noGrp="1"/>
          </p:cNvSpPr>
          <p:nvPr>
            <p:ph sz="half" idx="1"/>
          </p:nvPr>
        </p:nvSpPr>
        <p:spPr>
          <a:xfrm>
            <a:off x="720000" y="1368000"/>
            <a:ext cx="5232000" cy="4617284"/>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lang="de-DE" dirty="0" smtClean="0"/>
            </a:lvl1pPr>
            <a:lvl2pPr>
              <a:defRPr lang="de-DE" dirty="0" smtClean="0"/>
            </a:lvl2pPr>
            <a:lvl3pPr>
              <a:defRPr lang="de-DE" dirty="0" smtClean="0"/>
            </a:lvl3pPr>
            <a:lvl4pPr>
              <a:defRPr lang="de-DE" dirty="0" smtClean="0"/>
            </a:lvl4pPr>
            <a:lvl5pPr>
              <a:defRPr lang="de-DE" dirty="0"/>
            </a:lvl5pPr>
          </a:lstStyle>
          <a:p>
            <a:pPr marL="358775" lvl="0">
              <a:spcBef>
                <a:spcPts val="300"/>
              </a:spcBef>
              <a:spcAft>
                <a:spcPts val="300"/>
              </a:spcAft>
              <a:buFont typeface="Arial" pitchFamily="34" charset="0"/>
              <a:buChar char="•"/>
            </a:pPr>
            <a:r>
              <a:rPr lang="de-DE" dirty="0"/>
              <a:t>Textmasterformat bearbeiten</a:t>
            </a:r>
          </a:p>
          <a:p>
            <a:pPr lvl="1">
              <a:spcBef>
                <a:spcPts val="300"/>
              </a:spcBef>
              <a:spcAft>
                <a:spcPts val="300"/>
              </a:spcAft>
            </a:pPr>
            <a:r>
              <a:rPr lang="de-DE" dirty="0"/>
              <a:t>Zweite Ebene</a:t>
            </a:r>
          </a:p>
          <a:p>
            <a:pPr marL="1008000" lvl="2" indent="-216000">
              <a:spcBef>
                <a:spcPts val="300"/>
              </a:spcBef>
              <a:spcAft>
                <a:spcPts val="300"/>
              </a:spcAft>
            </a:pPr>
            <a:r>
              <a:rPr lang="de-DE" dirty="0"/>
              <a:t>Dritte Ebene</a:t>
            </a:r>
          </a:p>
          <a:p>
            <a:pPr marL="1260000" lvl="3">
              <a:spcBef>
                <a:spcPts val="300"/>
              </a:spcBef>
            </a:pPr>
            <a:r>
              <a:rPr lang="de-DE" dirty="0"/>
              <a:t>Vierte Ebene</a:t>
            </a:r>
          </a:p>
          <a:p>
            <a:pPr marL="1512000" lvl="4">
              <a:spcBef>
                <a:spcPts val="300"/>
              </a:spcBef>
              <a:spcAft>
                <a:spcPts val="300"/>
              </a:spcAft>
            </a:pPr>
            <a:r>
              <a:rPr lang="de-DE" dirty="0"/>
              <a:t>Fünfte Ebene</a:t>
            </a:r>
          </a:p>
        </p:txBody>
      </p:sp>
      <p:sp>
        <p:nvSpPr>
          <p:cNvPr id="4" name="Inhaltsplatzhalter 3"/>
          <p:cNvSpPr>
            <a:spLocks noGrp="1"/>
          </p:cNvSpPr>
          <p:nvPr>
            <p:ph sz="half" idx="2"/>
          </p:nvPr>
        </p:nvSpPr>
        <p:spPr>
          <a:xfrm>
            <a:off x="6240000" y="1368000"/>
            <a:ext cx="5232000" cy="4653288"/>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lang="de-DE" dirty="0" smtClean="0"/>
            </a:lvl1pPr>
            <a:lvl2pPr>
              <a:defRPr lang="de-DE" dirty="0" smtClean="0"/>
            </a:lvl2pPr>
            <a:lvl3pPr>
              <a:defRPr lang="de-DE" dirty="0" smtClean="0"/>
            </a:lvl3pPr>
            <a:lvl4pPr>
              <a:defRPr lang="de-DE" dirty="0" smtClean="0"/>
            </a:lvl4pPr>
            <a:lvl5pPr>
              <a:defRPr lang="de-DE" dirty="0"/>
            </a:lvl5pPr>
          </a:lstStyle>
          <a:p>
            <a:pPr marL="358775" lvl="0">
              <a:spcBef>
                <a:spcPts val="300"/>
              </a:spcBef>
              <a:spcAft>
                <a:spcPts val="300"/>
              </a:spcAft>
              <a:buFont typeface="Arial" pitchFamily="34" charset="0"/>
              <a:buChar char="•"/>
            </a:pPr>
            <a:r>
              <a:rPr lang="de-DE" dirty="0"/>
              <a:t>Textmasterformat bearbeiten</a:t>
            </a:r>
          </a:p>
          <a:p>
            <a:pPr lvl="1">
              <a:spcBef>
                <a:spcPts val="300"/>
              </a:spcBef>
              <a:spcAft>
                <a:spcPts val="300"/>
              </a:spcAft>
            </a:pPr>
            <a:r>
              <a:rPr lang="de-DE" dirty="0"/>
              <a:t>Zweite Ebene</a:t>
            </a:r>
          </a:p>
          <a:p>
            <a:pPr marL="1008000" lvl="2" indent="-216000">
              <a:spcBef>
                <a:spcPts val="300"/>
              </a:spcBef>
              <a:spcAft>
                <a:spcPts val="300"/>
              </a:spcAft>
            </a:pPr>
            <a:r>
              <a:rPr lang="de-DE" dirty="0"/>
              <a:t>Dritte Ebene</a:t>
            </a:r>
          </a:p>
          <a:p>
            <a:pPr marL="1260000" lvl="3">
              <a:spcBef>
                <a:spcPts val="300"/>
              </a:spcBef>
            </a:pPr>
            <a:r>
              <a:rPr lang="de-DE" dirty="0"/>
              <a:t>Vierte Ebene</a:t>
            </a:r>
          </a:p>
          <a:p>
            <a:pPr marL="1512000" lvl="4">
              <a:spcBef>
                <a:spcPts val="300"/>
              </a:spcBef>
              <a:spcAft>
                <a:spcPts val="300"/>
              </a:spcAft>
            </a:pPr>
            <a:r>
              <a:rPr lang="de-DE" dirty="0"/>
              <a:t>Fünfte Ebene</a:t>
            </a:r>
          </a:p>
        </p:txBody>
      </p:sp>
      <p:sp>
        <p:nvSpPr>
          <p:cNvPr id="45" name="Textplatzhalter 14"/>
          <p:cNvSpPr>
            <a:spLocks noGrp="1"/>
          </p:cNvSpPr>
          <p:nvPr>
            <p:ph type="body" sz="quarter" idx="10" hasCustomPrompt="1"/>
          </p:nvPr>
        </p:nvSpPr>
        <p:spPr>
          <a:xfrm>
            <a:off x="3215680" y="908720"/>
            <a:ext cx="7584693" cy="216000"/>
          </a:xfrm>
        </p:spPr>
        <p:txBody>
          <a:bodyPr lIns="0" tIns="0" rIns="0" bIns="0" anchor="ctr" anchorCtr="0"/>
          <a:lstStyle>
            <a:lvl1pPr algn="r">
              <a:defRPr sz="1600" b="0">
                <a:solidFill>
                  <a:schemeClr val="bg1">
                    <a:lumMod val="50000"/>
                  </a:schemeClr>
                </a:solidFill>
              </a:defRPr>
            </a:lvl1pPr>
          </a:lstStyle>
          <a:p>
            <a:pPr lvl="0"/>
            <a:r>
              <a:rPr lang="de-DE" dirty="0"/>
              <a:t>Abschnittsüberschrift einfügen</a:t>
            </a:r>
          </a:p>
        </p:txBody>
      </p:sp>
      <p:sp>
        <p:nvSpPr>
          <p:cNvPr id="18" name="Titel 1"/>
          <p:cNvSpPr>
            <a:spLocks noGrp="1"/>
          </p:cNvSpPr>
          <p:nvPr>
            <p:ph type="title"/>
          </p:nvPr>
        </p:nvSpPr>
        <p:spPr>
          <a:xfrm>
            <a:off x="1200000" y="216000"/>
            <a:ext cx="9456000" cy="720000"/>
          </a:xfrm>
          <a:prstGeom prst="rect">
            <a:avLst/>
          </a:prstGeom>
        </p:spPr>
        <p:txBody>
          <a:bodyPr rIns="0" anchor="ctr"/>
          <a:lstStyle>
            <a:lvl1pPr algn="ctr">
              <a:lnSpc>
                <a:spcPct val="80000"/>
              </a:lnSpc>
              <a:defRPr sz="2800">
                <a:solidFill>
                  <a:schemeClr val="tx1"/>
                </a:solidFill>
              </a:defRPr>
            </a:lvl1pPr>
          </a:lstStyle>
          <a:p>
            <a:r>
              <a:rPr lang="de-DE" dirty="0"/>
              <a:t>Titelmasterformat durch Klicken bearbeiten</a:t>
            </a:r>
          </a:p>
        </p:txBody>
      </p:sp>
      <p:sp>
        <p:nvSpPr>
          <p:cNvPr id="17" name="Text Box 13"/>
          <p:cNvSpPr txBox="1">
            <a:spLocks noChangeArrowheads="1"/>
          </p:cNvSpPr>
          <p:nvPr userDrawn="1"/>
        </p:nvSpPr>
        <p:spPr bwMode="auto">
          <a:xfrm>
            <a:off x="11243756" y="6299886"/>
            <a:ext cx="864000" cy="351270"/>
          </a:xfrm>
          <a:prstGeom prst="rect">
            <a:avLst/>
          </a:prstGeom>
          <a:noFill/>
          <a:ln>
            <a:noFill/>
          </a:ln>
          <a:effectLst/>
        </p:spPr>
        <p:txBody>
          <a:bodyPr wrap="none" lIns="36000" tIns="36000" rIns="0" bIns="36000" anchor="ctr"/>
          <a:lstStyle>
            <a:lvl1pPr>
              <a:defRPr sz="3600">
                <a:solidFill>
                  <a:schemeClr val="tx1"/>
                </a:solidFill>
                <a:latin typeface="Times" pitchFamily="18" charset="0"/>
              </a:defRPr>
            </a:lvl1pPr>
            <a:lvl2pPr marL="742950" indent="-285750">
              <a:defRPr sz="3600">
                <a:solidFill>
                  <a:schemeClr val="tx1"/>
                </a:solidFill>
                <a:latin typeface="Times" pitchFamily="18" charset="0"/>
              </a:defRPr>
            </a:lvl2pPr>
            <a:lvl3pPr marL="1143000" indent="-228600">
              <a:defRPr sz="3600">
                <a:solidFill>
                  <a:schemeClr val="tx1"/>
                </a:solidFill>
                <a:latin typeface="Times" pitchFamily="18" charset="0"/>
              </a:defRPr>
            </a:lvl3pPr>
            <a:lvl4pPr marL="1600200" indent="-228600">
              <a:defRPr sz="3600">
                <a:solidFill>
                  <a:schemeClr val="tx1"/>
                </a:solidFill>
                <a:latin typeface="Times" pitchFamily="18" charset="0"/>
              </a:defRPr>
            </a:lvl4pPr>
            <a:lvl5pPr marL="2057400" indent="-228600">
              <a:defRPr sz="3600">
                <a:solidFill>
                  <a:schemeClr val="tx1"/>
                </a:solidFill>
                <a:latin typeface="Times" pitchFamily="18" charset="0"/>
              </a:defRPr>
            </a:lvl5pPr>
            <a:lvl6pPr marL="2514600" indent="-228600" algn="r" eaLnBrk="0" fontAlgn="base" hangingPunct="0">
              <a:spcBef>
                <a:spcPct val="0"/>
              </a:spcBef>
              <a:spcAft>
                <a:spcPct val="0"/>
              </a:spcAft>
              <a:defRPr sz="3600">
                <a:solidFill>
                  <a:schemeClr val="tx1"/>
                </a:solidFill>
                <a:latin typeface="Times" pitchFamily="18" charset="0"/>
              </a:defRPr>
            </a:lvl6pPr>
            <a:lvl7pPr marL="2971800" indent="-228600" algn="r" eaLnBrk="0" fontAlgn="base" hangingPunct="0">
              <a:spcBef>
                <a:spcPct val="0"/>
              </a:spcBef>
              <a:spcAft>
                <a:spcPct val="0"/>
              </a:spcAft>
              <a:defRPr sz="3600">
                <a:solidFill>
                  <a:schemeClr val="tx1"/>
                </a:solidFill>
                <a:latin typeface="Times" pitchFamily="18" charset="0"/>
              </a:defRPr>
            </a:lvl7pPr>
            <a:lvl8pPr marL="3429000" indent="-228600" algn="r" eaLnBrk="0" fontAlgn="base" hangingPunct="0">
              <a:spcBef>
                <a:spcPct val="0"/>
              </a:spcBef>
              <a:spcAft>
                <a:spcPct val="0"/>
              </a:spcAft>
              <a:defRPr sz="3600">
                <a:solidFill>
                  <a:schemeClr val="tx1"/>
                </a:solidFill>
                <a:latin typeface="Times" pitchFamily="18" charset="0"/>
              </a:defRPr>
            </a:lvl8pPr>
            <a:lvl9pPr marL="3886200" indent="-228600" algn="r" eaLnBrk="0" fontAlgn="base" hangingPunct="0">
              <a:spcBef>
                <a:spcPct val="0"/>
              </a:spcBef>
              <a:spcAft>
                <a:spcPct val="0"/>
              </a:spcAft>
              <a:defRPr sz="3600">
                <a:solidFill>
                  <a:schemeClr val="tx1"/>
                </a:solidFill>
                <a:latin typeface="Times" pitchFamily="18" charset="0"/>
              </a:defRPr>
            </a:lvl9pPr>
          </a:lstStyle>
          <a:p>
            <a:pPr algn="ctr" eaLnBrk="0" fontAlgn="base" hangingPunct="0">
              <a:spcBef>
                <a:spcPct val="50000"/>
              </a:spcBef>
              <a:spcAft>
                <a:spcPct val="0"/>
              </a:spcAft>
              <a:defRPr/>
            </a:pPr>
            <a:fld id="{A72E8017-6489-4B41-BF83-3016FFF4AB5D}" type="slidenum">
              <a:rPr lang="de-DE" sz="1000" smtClean="0">
                <a:solidFill>
                  <a:srgbClr val="000000"/>
                </a:solidFill>
                <a:latin typeface="Arial" charset="0"/>
              </a:rPr>
              <a:pPr algn="ctr" eaLnBrk="0" fontAlgn="base" hangingPunct="0">
                <a:spcBef>
                  <a:spcPct val="50000"/>
                </a:spcBef>
                <a:spcAft>
                  <a:spcPct val="0"/>
                </a:spcAft>
                <a:defRPr/>
              </a:pPr>
              <a:t>‹#›</a:t>
            </a:fld>
            <a:endParaRPr lang="de-DE" sz="1000" dirty="0">
              <a:solidFill>
                <a:srgbClr val="000000"/>
              </a:solidFill>
              <a:latin typeface="Arial" charset="0"/>
            </a:endParaRPr>
          </a:p>
        </p:txBody>
      </p:sp>
      <p:pic>
        <p:nvPicPr>
          <p:cNvPr id="8" name="Grafik 3"/>
          <p:cNvPicPr/>
          <p:nvPr userDrawn="1"/>
        </p:nvPicPr>
        <p:blipFill>
          <a:blip r:embed="rId3" cstate="print">
            <a:extLst>
              <a:ext uri="{28A0092B-C50C-407E-A947-70E740481C1C}">
                <a14:useLocalDpi xmlns:a14="http://schemas.microsoft.com/office/drawing/2010/main" val="0"/>
              </a:ext>
            </a:extLst>
          </a:blip>
          <a:stretch>
            <a:fillRect/>
          </a:stretch>
        </p:blipFill>
        <p:spPr>
          <a:xfrm>
            <a:off x="250975" y="6012000"/>
            <a:ext cx="1698848" cy="727281"/>
          </a:xfrm>
          <a:prstGeom prst="rect">
            <a:avLst/>
          </a:prstGeom>
        </p:spPr>
      </p:pic>
    </p:spTree>
    <p:extLst>
      <p:ext uri="{BB962C8B-B14F-4D97-AF65-F5344CB8AC3E}">
        <p14:creationId xmlns:p14="http://schemas.microsoft.com/office/powerpoint/2010/main" val="33245139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Vergleich">
    <p:spTree>
      <p:nvGrpSpPr>
        <p:cNvPr id="1" name=""/>
        <p:cNvGrpSpPr/>
        <p:nvPr/>
      </p:nvGrpSpPr>
      <p:grpSpPr>
        <a:xfrm>
          <a:off x="0" y="0"/>
          <a:ext cx="0" cy="0"/>
          <a:chOff x="0" y="0"/>
          <a:chExt cx="0" cy="0"/>
        </a:xfrm>
      </p:grpSpPr>
      <p:pic>
        <p:nvPicPr>
          <p:cNvPr id="2" name="Picture 2" descr="I:\BIPS\AEQUIPA\aequipa_pp_vorlagen\aequipa_pp_vorlagen\png\aequipa_powerpoint26.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213" y="0"/>
            <a:ext cx="12159575"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platzhalter 2"/>
          <p:cNvSpPr>
            <a:spLocks noGrp="1"/>
          </p:cNvSpPr>
          <p:nvPr>
            <p:ph type="body" idx="1"/>
          </p:nvPr>
        </p:nvSpPr>
        <p:spPr>
          <a:xfrm>
            <a:off x="720000" y="1368000"/>
            <a:ext cx="5232000" cy="7200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4" name="Inhaltsplatzhalter 3"/>
          <p:cNvSpPr>
            <a:spLocks noGrp="1"/>
          </p:cNvSpPr>
          <p:nvPr>
            <p:ph sz="half" idx="2"/>
          </p:nvPr>
        </p:nvSpPr>
        <p:spPr>
          <a:xfrm>
            <a:off x="720000" y="2088000"/>
            <a:ext cx="5232000" cy="3897284"/>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lang="de-DE" dirty="0" smtClean="0"/>
            </a:lvl1pPr>
            <a:lvl2pPr>
              <a:defRPr lang="de-DE" dirty="0" smtClean="0"/>
            </a:lvl2pPr>
            <a:lvl3pPr>
              <a:defRPr lang="de-DE" dirty="0" smtClean="0"/>
            </a:lvl3pPr>
            <a:lvl4pPr>
              <a:defRPr lang="de-DE" dirty="0" smtClean="0"/>
            </a:lvl4pPr>
            <a:lvl5pPr>
              <a:defRPr lang="de-DE" dirty="0"/>
            </a:lvl5pPr>
          </a:lstStyle>
          <a:p>
            <a:pPr marL="358775" lvl="0">
              <a:spcBef>
                <a:spcPts val="300"/>
              </a:spcBef>
              <a:spcAft>
                <a:spcPts val="300"/>
              </a:spcAft>
              <a:buFont typeface="Arial" pitchFamily="34" charset="0"/>
              <a:buChar char="•"/>
            </a:pPr>
            <a:r>
              <a:rPr lang="de-DE" dirty="0"/>
              <a:t>Textmasterformat bearbeiten</a:t>
            </a:r>
          </a:p>
          <a:p>
            <a:pPr lvl="1">
              <a:spcBef>
                <a:spcPts val="300"/>
              </a:spcBef>
              <a:spcAft>
                <a:spcPts val="300"/>
              </a:spcAft>
            </a:pPr>
            <a:r>
              <a:rPr lang="de-DE" dirty="0"/>
              <a:t>Zweite Ebene</a:t>
            </a:r>
          </a:p>
          <a:p>
            <a:pPr marL="1008000" lvl="2" indent="-216000">
              <a:spcBef>
                <a:spcPts val="300"/>
              </a:spcBef>
              <a:spcAft>
                <a:spcPts val="300"/>
              </a:spcAft>
            </a:pPr>
            <a:r>
              <a:rPr lang="de-DE" dirty="0"/>
              <a:t>Dritte Ebene</a:t>
            </a:r>
          </a:p>
          <a:p>
            <a:pPr marL="1260000" lvl="3">
              <a:spcBef>
                <a:spcPts val="300"/>
              </a:spcBef>
            </a:pPr>
            <a:r>
              <a:rPr lang="de-DE" dirty="0"/>
              <a:t>Vierte Ebene</a:t>
            </a:r>
          </a:p>
          <a:p>
            <a:pPr marL="1512000" lvl="4">
              <a:spcBef>
                <a:spcPts val="300"/>
              </a:spcBef>
              <a:spcAft>
                <a:spcPts val="300"/>
              </a:spcAft>
            </a:pPr>
            <a:r>
              <a:rPr lang="de-DE" dirty="0"/>
              <a:t>Fünfte Ebene</a:t>
            </a:r>
          </a:p>
        </p:txBody>
      </p:sp>
      <p:sp>
        <p:nvSpPr>
          <p:cNvPr id="5" name="Textplatzhalter 4"/>
          <p:cNvSpPr>
            <a:spLocks noGrp="1"/>
          </p:cNvSpPr>
          <p:nvPr>
            <p:ph type="body" sz="quarter" idx="3"/>
          </p:nvPr>
        </p:nvSpPr>
        <p:spPr>
          <a:xfrm>
            <a:off x="6240000" y="1368000"/>
            <a:ext cx="5232000" cy="7200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6" name="Inhaltsplatzhalter 5"/>
          <p:cNvSpPr>
            <a:spLocks noGrp="1"/>
          </p:cNvSpPr>
          <p:nvPr>
            <p:ph sz="quarter" idx="4"/>
          </p:nvPr>
        </p:nvSpPr>
        <p:spPr>
          <a:xfrm>
            <a:off x="6240000" y="2088000"/>
            <a:ext cx="5232000" cy="3897284"/>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lang="de-DE" dirty="0" smtClean="0"/>
            </a:lvl1pPr>
            <a:lvl2pPr>
              <a:defRPr lang="de-DE" dirty="0" smtClean="0"/>
            </a:lvl2pPr>
            <a:lvl3pPr>
              <a:defRPr lang="de-DE" dirty="0" smtClean="0"/>
            </a:lvl3pPr>
            <a:lvl4pPr>
              <a:defRPr lang="de-DE" dirty="0" smtClean="0"/>
            </a:lvl4pPr>
            <a:lvl5pPr>
              <a:defRPr lang="de-DE" dirty="0"/>
            </a:lvl5pPr>
          </a:lstStyle>
          <a:p>
            <a:pPr marL="358775" lvl="0">
              <a:spcBef>
                <a:spcPts val="300"/>
              </a:spcBef>
              <a:spcAft>
                <a:spcPts val="300"/>
              </a:spcAft>
              <a:buFont typeface="Arial" pitchFamily="34" charset="0"/>
              <a:buChar char="•"/>
            </a:pPr>
            <a:r>
              <a:rPr lang="de-DE" dirty="0"/>
              <a:t>Textmasterformat bearbeiten</a:t>
            </a:r>
          </a:p>
          <a:p>
            <a:pPr lvl="1">
              <a:spcBef>
                <a:spcPts val="300"/>
              </a:spcBef>
              <a:spcAft>
                <a:spcPts val="300"/>
              </a:spcAft>
            </a:pPr>
            <a:r>
              <a:rPr lang="de-DE" dirty="0"/>
              <a:t>Zweite Ebene</a:t>
            </a:r>
          </a:p>
          <a:p>
            <a:pPr marL="1008000" lvl="2" indent="-216000">
              <a:spcBef>
                <a:spcPts val="300"/>
              </a:spcBef>
              <a:spcAft>
                <a:spcPts val="300"/>
              </a:spcAft>
            </a:pPr>
            <a:r>
              <a:rPr lang="de-DE" dirty="0"/>
              <a:t>Dritte Ebene</a:t>
            </a:r>
          </a:p>
          <a:p>
            <a:pPr marL="1260000" lvl="3">
              <a:spcBef>
                <a:spcPts val="300"/>
              </a:spcBef>
            </a:pPr>
            <a:r>
              <a:rPr lang="de-DE" dirty="0"/>
              <a:t>Vierte Ebene</a:t>
            </a:r>
          </a:p>
          <a:p>
            <a:pPr marL="1512000" lvl="4">
              <a:spcBef>
                <a:spcPts val="300"/>
              </a:spcBef>
              <a:spcAft>
                <a:spcPts val="300"/>
              </a:spcAft>
            </a:pPr>
            <a:r>
              <a:rPr lang="de-DE" dirty="0"/>
              <a:t>Fünfte Ebene</a:t>
            </a:r>
          </a:p>
        </p:txBody>
      </p:sp>
      <p:sp>
        <p:nvSpPr>
          <p:cNvPr id="46" name="Textplatzhalter 14"/>
          <p:cNvSpPr>
            <a:spLocks noGrp="1"/>
          </p:cNvSpPr>
          <p:nvPr>
            <p:ph type="body" sz="quarter" idx="10" hasCustomPrompt="1"/>
          </p:nvPr>
        </p:nvSpPr>
        <p:spPr>
          <a:xfrm>
            <a:off x="3215680" y="908720"/>
            <a:ext cx="7584693" cy="216000"/>
          </a:xfrm>
        </p:spPr>
        <p:txBody>
          <a:bodyPr lIns="0" tIns="0" rIns="0" bIns="0" anchor="ctr" anchorCtr="0"/>
          <a:lstStyle>
            <a:lvl1pPr algn="r">
              <a:defRPr sz="1600" b="0">
                <a:solidFill>
                  <a:schemeClr val="bg1">
                    <a:lumMod val="50000"/>
                  </a:schemeClr>
                </a:solidFill>
              </a:defRPr>
            </a:lvl1pPr>
          </a:lstStyle>
          <a:p>
            <a:pPr lvl="0"/>
            <a:r>
              <a:rPr lang="de-DE" dirty="0"/>
              <a:t>Abschnittsüberschrift einfügen</a:t>
            </a:r>
          </a:p>
        </p:txBody>
      </p:sp>
      <p:sp>
        <p:nvSpPr>
          <p:cNvPr id="20" name="Titel 1"/>
          <p:cNvSpPr>
            <a:spLocks noGrp="1"/>
          </p:cNvSpPr>
          <p:nvPr>
            <p:ph type="title"/>
          </p:nvPr>
        </p:nvSpPr>
        <p:spPr>
          <a:xfrm>
            <a:off x="1200000" y="216000"/>
            <a:ext cx="9456000" cy="720000"/>
          </a:xfrm>
          <a:prstGeom prst="rect">
            <a:avLst/>
          </a:prstGeom>
        </p:spPr>
        <p:txBody>
          <a:bodyPr rIns="0" anchor="ctr"/>
          <a:lstStyle>
            <a:lvl1pPr algn="ctr">
              <a:lnSpc>
                <a:spcPct val="80000"/>
              </a:lnSpc>
              <a:defRPr sz="2800">
                <a:solidFill>
                  <a:schemeClr val="tx1"/>
                </a:solidFill>
              </a:defRPr>
            </a:lvl1pPr>
          </a:lstStyle>
          <a:p>
            <a:r>
              <a:rPr lang="de-DE" dirty="0"/>
              <a:t>Titelmasterformat durch Klicken bearbeiten</a:t>
            </a:r>
          </a:p>
        </p:txBody>
      </p:sp>
      <p:sp>
        <p:nvSpPr>
          <p:cNvPr id="19" name="Text Box 13"/>
          <p:cNvSpPr txBox="1">
            <a:spLocks noChangeArrowheads="1"/>
          </p:cNvSpPr>
          <p:nvPr userDrawn="1"/>
        </p:nvSpPr>
        <p:spPr bwMode="auto">
          <a:xfrm>
            <a:off x="11250380" y="6297438"/>
            <a:ext cx="864000" cy="351270"/>
          </a:xfrm>
          <a:prstGeom prst="rect">
            <a:avLst/>
          </a:prstGeom>
          <a:noFill/>
          <a:ln>
            <a:noFill/>
          </a:ln>
          <a:effectLst/>
        </p:spPr>
        <p:txBody>
          <a:bodyPr wrap="none" lIns="36000" tIns="36000" rIns="0" bIns="36000" anchor="ctr"/>
          <a:lstStyle>
            <a:lvl1pPr>
              <a:defRPr sz="3600">
                <a:solidFill>
                  <a:schemeClr val="tx1"/>
                </a:solidFill>
                <a:latin typeface="Times" pitchFamily="18" charset="0"/>
              </a:defRPr>
            </a:lvl1pPr>
            <a:lvl2pPr marL="742950" indent="-285750">
              <a:defRPr sz="3600">
                <a:solidFill>
                  <a:schemeClr val="tx1"/>
                </a:solidFill>
                <a:latin typeface="Times" pitchFamily="18" charset="0"/>
              </a:defRPr>
            </a:lvl2pPr>
            <a:lvl3pPr marL="1143000" indent="-228600">
              <a:defRPr sz="3600">
                <a:solidFill>
                  <a:schemeClr val="tx1"/>
                </a:solidFill>
                <a:latin typeface="Times" pitchFamily="18" charset="0"/>
              </a:defRPr>
            </a:lvl3pPr>
            <a:lvl4pPr marL="1600200" indent="-228600">
              <a:defRPr sz="3600">
                <a:solidFill>
                  <a:schemeClr val="tx1"/>
                </a:solidFill>
                <a:latin typeface="Times" pitchFamily="18" charset="0"/>
              </a:defRPr>
            </a:lvl4pPr>
            <a:lvl5pPr marL="2057400" indent="-228600">
              <a:defRPr sz="3600">
                <a:solidFill>
                  <a:schemeClr val="tx1"/>
                </a:solidFill>
                <a:latin typeface="Times" pitchFamily="18" charset="0"/>
              </a:defRPr>
            </a:lvl5pPr>
            <a:lvl6pPr marL="2514600" indent="-228600" algn="r" eaLnBrk="0" fontAlgn="base" hangingPunct="0">
              <a:spcBef>
                <a:spcPct val="0"/>
              </a:spcBef>
              <a:spcAft>
                <a:spcPct val="0"/>
              </a:spcAft>
              <a:defRPr sz="3600">
                <a:solidFill>
                  <a:schemeClr val="tx1"/>
                </a:solidFill>
                <a:latin typeface="Times" pitchFamily="18" charset="0"/>
              </a:defRPr>
            </a:lvl6pPr>
            <a:lvl7pPr marL="2971800" indent="-228600" algn="r" eaLnBrk="0" fontAlgn="base" hangingPunct="0">
              <a:spcBef>
                <a:spcPct val="0"/>
              </a:spcBef>
              <a:spcAft>
                <a:spcPct val="0"/>
              </a:spcAft>
              <a:defRPr sz="3600">
                <a:solidFill>
                  <a:schemeClr val="tx1"/>
                </a:solidFill>
                <a:latin typeface="Times" pitchFamily="18" charset="0"/>
              </a:defRPr>
            </a:lvl7pPr>
            <a:lvl8pPr marL="3429000" indent="-228600" algn="r" eaLnBrk="0" fontAlgn="base" hangingPunct="0">
              <a:spcBef>
                <a:spcPct val="0"/>
              </a:spcBef>
              <a:spcAft>
                <a:spcPct val="0"/>
              </a:spcAft>
              <a:defRPr sz="3600">
                <a:solidFill>
                  <a:schemeClr val="tx1"/>
                </a:solidFill>
                <a:latin typeface="Times" pitchFamily="18" charset="0"/>
              </a:defRPr>
            </a:lvl8pPr>
            <a:lvl9pPr marL="3886200" indent="-228600" algn="r" eaLnBrk="0" fontAlgn="base" hangingPunct="0">
              <a:spcBef>
                <a:spcPct val="0"/>
              </a:spcBef>
              <a:spcAft>
                <a:spcPct val="0"/>
              </a:spcAft>
              <a:defRPr sz="3600">
                <a:solidFill>
                  <a:schemeClr val="tx1"/>
                </a:solidFill>
                <a:latin typeface="Times" pitchFamily="18" charset="0"/>
              </a:defRPr>
            </a:lvl9pPr>
          </a:lstStyle>
          <a:p>
            <a:pPr algn="ctr" eaLnBrk="0" fontAlgn="base" hangingPunct="0">
              <a:spcBef>
                <a:spcPct val="50000"/>
              </a:spcBef>
              <a:spcAft>
                <a:spcPct val="0"/>
              </a:spcAft>
              <a:defRPr/>
            </a:pPr>
            <a:fld id="{A72E8017-6489-4B41-BF83-3016FFF4AB5D}" type="slidenum">
              <a:rPr lang="de-DE" sz="1000" smtClean="0">
                <a:solidFill>
                  <a:srgbClr val="000000"/>
                </a:solidFill>
                <a:latin typeface="Arial" charset="0"/>
              </a:rPr>
              <a:pPr algn="ctr" eaLnBrk="0" fontAlgn="base" hangingPunct="0">
                <a:spcBef>
                  <a:spcPct val="50000"/>
                </a:spcBef>
                <a:spcAft>
                  <a:spcPct val="0"/>
                </a:spcAft>
                <a:defRPr/>
              </a:pPr>
              <a:t>‹#›</a:t>
            </a:fld>
            <a:endParaRPr lang="de-DE" sz="1000" dirty="0">
              <a:solidFill>
                <a:srgbClr val="000000"/>
              </a:solidFill>
              <a:latin typeface="Arial" charset="0"/>
            </a:endParaRPr>
          </a:p>
        </p:txBody>
      </p:sp>
      <p:pic>
        <p:nvPicPr>
          <p:cNvPr id="10" name="Grafik 3"/>
          <p:cNvPicPr/>
          <p:nvPr userDrawn="1"/>
        </p:nvPicPr>
        <p:blipFill>
          <a:blip r:embed="rId3" cstate="print">
            <a:extLst>
              <a:ext uri="{28A0092B-C50C-407E-A947-70E740481C1C}">
                <a14:useLocalDpi xmlns:a14="http://schemas.microsoft.com/office/drawing/2010/main" val="0"/>
              </a:ext>
            </a:extLst>
          </a:blip>
          <a:stretch>
            <a:fillRect/>
          </a:stretch>
        </p:blipFill>
        <p:spPr>
          <a:xfrm>
            <a:off x="250975" y="6012000"/>
            <a:ext cx="1698848" cy="727281"/>
          </a:xfrm>
          <a:prstGeom prst="rect">
            <a:avLst/>
          </a:prstGeom>
        </p:spPr>
      </p:pic>
    </p:spTree>
    <p:extLst>
      <p:ext uri="{BB962C8B-B14F-4D97-AF65-F5344CB8AC3E}">
        <p14:creationId xmlns:p14="http://schemas.microsoft.com/office/powerpoint/2010/main" val="373888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Nur Titel">
    <p:spTree>
      <p:nvGrpSpPr>
        <p:cNvPr id="1" name=""/>
        <p:cNvGrpSpPr/>
        <p:nvPr/>
      </p:nvGrpSpPr>
      <p:grpSpPr>
        <a:xfrm>
          <a:off x="0" y="0"/>
          <a:ext cx="0" cy="0"/>
          <a:chOff x="0" y="0"/>
          <a:chExt cx="0" cy="0"/>
        </a:xfrm>
      </p:grpSpPr>
      <p:pic>
        <p:nvPicPr>
          <p:cNvPr id="4098" name="Picture 2" descr="I:\BIPS\AEQUIPA\aequipa_pp_vorlagen\aequipa_pp_vorlagen\png\aequipa_powerpoint26.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213" y="0"/>
            <a:ext cx="12159575" cy="6858000"/>
          </a:xfrm>
          <a:prstGeom prst="rect">
            <a:avLst/>
          </a:prstGeom>
          <a:noFill/>
          <a:extLst>
            <a:ext uri="{909E8E84-426E-40DD-AFC4-6F175D3DCCD1}">
              <a14:hiddenFill xmlns:a14="http://schemas.microsoft.com/office/drawing/2010/main">
                <a:solidFill>
                  <a:srgbClr val="FFFFFF"/>
                </a:solidFill>
              </a14:hiddenFill>
            </a:ext>
          </a:extLst>
        </p:spPr>
      </p:pic>
      <p:sp>
        <p:nvSpPr>
          <p:cNvPr id="42" name="Textplatzhalter 14"/>
          <p:cNvSpPr>
            <a:spLocks noGrp="1"/>
          </p:cNvSpPr>
          <p:nvPr>
            <p:ph type="body" sz="quarter" idx="10" hasCustomPrompt="1"/>
          </p:nvPr>
        </p:nvSpPr>
        <p:spPr>
          <a:xfrm>
            <a:off x="3215680" y="908720"/>
            <a:ext cx="7584693" cy="216000"/>
          </a:xfrm>
        </p:spPr>
        <p:txBody>
          <a:bodyPr lIns="0" tIns="0" rIns="0" bIns="0" anchor="ctr" anchorCtr="0"/>
          <a:lstStyle>
            <a:lvl1pPr algn="r">
              <a:defRPr sz="1600" b="0">
                <a:solidFill>
                  <a:schemeClr val="bg1">
                    <a:lumMod val="50000"/>
                  </a:schemeClr>
                </a:solidFill>
              </a:defRPr>
            </a:lvl1pPr>
          </a:lstStyle>
          <a:p>
            <a:pPr lvl="0"/>
            <a:r>
              <a:rPr lang="de-DE" dirty="0"/>
              <a:t>Abschnittsüberschrift einfügen</a:t>
            </a:r>
          </a:p>
        </p:txBody>
      </p:sp>
      <p:sp>
        <p:nvSpPr>
          <p:cNvPr id="16" name="Titel 1"/>
          <p:cNvSpPr>
            <a:spLocks noGrp="1"/>
          </p:cNvSpPr>
          <p:nvPr>
            <p:ph type="title"/>
          </p:nvPr>
        </p:nvSpPr>
        <p:spPr>
          <a:xfrm>
            <a:off x="1200000" y="216000"/>
            <a:ext cx="9456000" cy="720000"/>
          </a:xfrm>
          <a:prstGeom prst="rect">
            <a:avLst/>
          </a:prstGeom>
        </p:spPr>
        <p:txBody>
          <a:bodyPr rIns="0" anchor="ctr"/>
          <a:lstStyle>
            <a:lvl1pPr algn="ctr">
              <a:lnSpc>
                <a:spcPct val="80000"/>
              </a:lnSpc>
              <a:defRPr sz="2800">
                <a:solidFill>
                  <a:schemeClr val="tx1"/>
                </a:solidFill>
              </a:defRPr>
            </a:lvl1pPr>
          </a:lstStyle>
          <a:p>
            <a:r>
              <a:rPr lang="de-DE" dirty="0"/>
              <a:t>Titelmasterformat durch Klicken bearbeiten</a:t>
            </a:r>
          </a:p>
        </p:txBody>
      </p:sp>
      <p:sp>
        <p:nvSpPr>
          <p:cNvPr id="15" name="Text Box 13"/>
          <p:cNvSpPr txBox="1">
            <a:spLocks noChangeArrowheads="1"/>
          </p:cNvSpPr>
          <p:nvPr userDrawn="1"/>
        </p:nvSpPr>
        <p:spPr bwMode="auto">
          <a:xfrm>
            <a:off x="11249703" y="6299886"/>
            <a:ext cx="864000" cy="351270"/>
          </a:xfrm>
          <a:prstGeom prst="rect">
            <a:avLst/>
          </a:prstGeom>
          <a:noFill/>
          <a:ln>
            <a:noFill/>
          </a:ln>
          <a:effectLst/>
        </p:spPr>
        <p:txBody>
          <a:bodyPr wrap="none" lIns="36000" tIns="36000" rIns="0" bIns="36000" anchor="ctr"/>
          <a:lstStyle>
            <a:lvl1pPr>
              <a:defRPr sz="3600">
                <a:solidFill>
                  <a:schemeClr val="tx1"/>
                </a:solidFill>
                <a:latin typeface="Times" pitchFamily="18" charset="0"/>
              </a:defRPr>
            </a:lvl1pPr>
            <a:lvl2pPr marL="742950" indent="-285750">
              <a:defRPr sz="3600">
                <a:solidFill>
                  <a:schemeClr val="tx1"/>
                </a:solidFill>
                <a:latin typeface="Times" pitchFamily="18" charset="0"/>
              </a:defRPr>
            </a:lvl2pPr>
            <a:lvl3pPr marL="1143000" indent="-228600">
              <a:defRPr sz="3600">
                <a:solidFill>
                  <a:schemeClr val="tx1"/>
                </a:solidFill>
                <a:latin typeface="Times" pitchFamily="18" charset="0"/>
              </a:defRPr>
            </a:lvl3pPr>
            <a:lvl4pPr marL="1600200" indent="-228600">
              <a:defRPr sz="3600">
                <a:solidFill>
                  <a:schemeClr val="tx1"/>
                </a:solidFill>
                <a:latin typeface="Times" pitchFamily="18" charset="0"/>
              </a:defRPr>
            </a:lvl4pPr>
            <a:lvl5pPr marL="2057400" indent="-228600">
              <a:defRPr sz="3600">
                <a:solidFill>
                  <a:schemeClr val="tx1"/>
                </a:solidFill>
                <a:latin typeface="Times" pitchFamily="18" charset="0"/>
              </a:defRPr>
            </a:lvl5pPr>
            <a:lvl6pPr marL="2514600" indent="-228600" algn="r" eaLnBrk="0" fontAlgn="base" hangingPunct="0">
              <a:spcBef>
                <a:spcPct val="0"/>
              </a:spcBef>
              <a:spcAft>
                <a:spcPct val="0"/>
              </a:spcAft>
              <a:defRPr sz="3600">
                <a:solidFill>
                  <a:schemeClr val="tx1"/>
                </a:solidFill>
                <a:latin typeface="Times" pitchFamily="18" charset="0"/>
              </a:defRPr>
            </a:lvl6pPr>
            <a:lvl7pPr marL="2971800" indent="-228600" algn="r" eaLnBrk="0" fontAlgn="base" hangingPunct="0">
              <a:spcBef>
                <a:spcPct val="0"/>
              </a:spcBef>
              <a:spcAft>
                <a:spcPct val="0"/>
              </a:spcAft>
              <a:defRPr sz="3600">
                <a:solidFill>
                  <a:schemeClr val="tx1"/>
                </a:solidFill>
                <a:latin typeface="Times" pitchFamily="18" charset="0"/>
              </a:defRPr>
            </a:lvl7pPr>
            <a:lvl8pPr marL="3429000" indent="-228600" algn="r" eaLnBrk="0" fontAlgn="base" hangingPunct="0">
              <a:spcBef>
                <a:spcPct val="0"/>
              </a:spcBef>
              <a:spcAft>
                <a:spcPct val="0"/>
              </a:spcAft>
              <a:defRPr sz="3600">
                <a:solidFill>
                  <a:schemeClr val="tx1"/>
                </a:solidFill>
                <a:latin typeface="Times" pitchFamily="18" charset="0"/>
              </a:defRPr>
            </a:lvl8pPr>
            <a:lvl9pPr marL="3886200" indent="-228600" algn="r" eaLnBrk="0" fontAlgn="base" hangingPunct="0">
              <a:spcBef>
                <a:spcPct val="0"/>
              </a:spcBef>
              <a:spcAft>
                <a:spcPct val="0"/>
              </a:spcAft>
              <a:defRPr sz="3600">
                <a:solidFill>
                  <a:schemeClr val="tx1"/>
                </a:solidFill>
                <a:latin typeface="Times" pitchFamily="18" charset="0"/>
              </a:defRPr>
            </a:lvl9pPr>
          </a:lstStyle>
          <a:p>
            <a:pPr algn="ctr" eaLnBrk="0" fontAlgn="base" hangingPunct="0">
              <a:spcBef>
                <a:spcPct val="50000"/>
              </a:spcBef>
              <a:spcAft>
                <a:spcPct val="0"/>
              </a:spcAft>
              <a:defRPr/>
            </a:pPr>
            <a:fld id="{A72E8017-6489-4B41-BF83-3016FFF4AB5D}" type="slidenum">
              <a:rPr lang="de-DE" sz="1000" smtClean="0">
                <a:solidFill>
                  <a:srgbClr val="000000"/>
                </a:solidFill>
                <a:latin typeface="Arial" charset="0"/>
              </a:rPr>
              <a:pPr algn="ctr" eaLnBrk="0" fontAlgn="base" hangingPunct="0">
                <a:spcBef>
                  <a:spcPct val="50000"/>
                </a:spcBef>
                <a:spcAft>
                  <a:spcPct val="0"/>
                </a:spcAft>
                <a:defRPr/>
              </a:pPr>
              <a:t>‹#›</a:t>
            </a:fld>
            <a:endParaRPr lang="de-DE" sz="1000" dirty="0">
              <a:solidFill>
                <a:srgbClr val="000000"/>
              </a:solidFill>
              <a:latin typeface="Arial" charset="0"/>
            </a:endParaRPr>
          </a:p>
        </p:txBody>
      </p:sp>
      <p:pic>
        <p:nvPicPr>
          <p:cNvPr id="6" name="Grafik 3"/>
          <p:cNvPicPr/>
          <p:nvPr userDrawn="1"/>
        </p:nvPicPr>
        <p:blipFill>
          <a:blip r:embed="rId3" cstate="print">
            <a:extLst>
              <a:ext uri="{28A0092B-C50C-407E-A947-70E740481C1C}">
                <a14:useLocalDpi xmlns:a14="http://schemas.microsoft.com/office/drawing/2010/main" val="0"/>
              </a:ext>
            </a:extLst>
          </a:blip>
          <a:stretch>
            <a:fillRect/>
          </a:stretch>
        </p:blipFill>
        <p:spPr>
          <a:xfrm>
            <a:off x="250975" y="6012000"/>
            <a:ext cx="1698848" cy="727281"/>
          </a:xfrm>
          <a:prstGeom prst="rect">
            <a:avLst/>
          </a:prstGeom>
        </p:spPr>
      </p:pic>
    </p:spTree>
    <p:extLst>
      <p:ext uri="{BB962C8B-B14F-4D97-AF65-F5344CB8AC3E}">
        <p14:creationId xmlns:p14="http://schemas.microsoft.com/office/powerpoint/2010/main" val="549616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A545E4F5-8CC3-41EA-968D-F89AD84DBA83}" type="datetimeFigureOut">
              <a:rPr lang="de-DE" smtClean="0"/>
              <a:t>19.12.2020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FE721B23-F16F-4594-AF37-3A4D2B4FAF11}" type="slidenum">
              <a:rPr lang="de-DE" smtClean="0"/>
              <a:t>‹#›</a:t>
            </a:fld>
            <a:endParaRPr lang="de-DE"/>
          </a:p>
        </p:txBody>
      </p:sp>
    </p:spTree>
    <p:extLst>
      <p:ext uri="{BB962C8B-B14F-4D97-AF65-F5344CB8AC3E}">
        <p14:creationId xmlns:p14="http://schemas.microsoft.com/office/powerpoint/2010/main" val="10698460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el und Diagramm oder Organigramm">
    <p:spTree>
      <p:nvGrpSpPr>
        <p:cNvPr id="1" name=""/>
        <p:cNvGrpSpPr/>
        <p:nvPr/>
      </p:nvGrpSpPr>
      <p:grpSpPr>
        <a:xfrm>
          <a:off x="0" y="0"/>
          <a:ext cx="0" cy="0"/>
          <a:chOff x="0" y="0"/>
          <a:chExt cx="0" cy="0"/>
        </a:xfrm>
      </p:grpSpPr>
      <p:pic>
        <p:nvPicPr>
          <p:cNvPr id="5122" name="Picture 2" descr="I:\BIPS\AEQUIPA\aequipa_pp_vorlagen\aequipa_pp_vorlagen\png\aequipa_powerpoint26.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213" y="0"/>
            <a:ext cx="12159575"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SmartArt-Platzhalter 2"/>
          <p:cNvSpPr>
            <a:spLocks noGrp="1"/>
          </p:cNvSpPr>
          <p:nvPr>
            <p:ph type="dgm" idx="1"/>
          </p:nvPr>
        </p:nvSpPr>
        <p:spPr>
          <a:xfrm>
            <a:off x="720000" y="1368000"/>
            <a:ext cx="10752000" cy="4689292"/>
          </a:xfrm>
        </p:spPr>
        <p:txBody>
          <a:bodyPr/>
          <a:lstStyle/>
          <a:p>
            <a:pPr lvl="0"/>
            <a:endParaRPr lang="de-DE" noProof="0"/>
          </a:p>
        </p:txBody>
      </p:sp>
      <p:sp>
        <p:nvSpPr>
          <p:cNvPr id="43" name="Textplatzhalter 14"/>
          <p:cNvSpPr>
            <a:spLocks noGrp="1"/>
          </p:cNvSpPr>
          <p:nvPr>
            <p:ph type="body" sz="quarter" idx="10" hasCustomPrompt="1"/>
          </p:nvPr>
        </p:nvSpPr>
        <p:spPr>
          <a:xfrm>
            <a:off x="3215680" y="908720"/>
            <a:ext cx="7584693" cy="216000"/>
          </a:xfrm>
        </p:spPr>
        <p:txBody>
          <a:bodyPr lIns="0" tIns="0" rIns="0" bIns="0" anchor="ctr" anchorCtr="0"/>
          <a:lstStyle>
            <a:lvl1pPr algn="r">
              <a:defRPr sz="1600" b="0">
                <a:solidFill>
                  <a:schemeClr val="bg1">
                    <a:lumMod val="50000"/>
                  </a:schemeClr>
                </a:solidFill>
              </a:defRPr>
            </a:lvl1pPr>
          </a:lstStyle>
          <a:p>
            <a:pPr lvl="0"/>
            <a:r>
              <a:rPr lang="de-DE" dirty="0"/>
              <a:t>Abschnittsüberschrift einfügen</a:t>
            </a:r>
          </a:p>
        </p:txBody>
      </p:sp>
      <p:sp>
        <p:nvSpPr>
          <p:cNvPr id="17" name="Titel 1"/>
          <p:cNvSpPr>
            <a:spLocks noGrp="1"/>
          </p:cNvSpPr>
          <p:nvPr>
            <p:ph type="title"/>
          </p:nvPr>
        </p:nvSpPr>
        <p:spPr>
          <a:xfrm>
            <a:off x="1200000" y="216000"/>
            <a:ext cx="9456000" cy="720000"/>
          </a:xfrm>
          <a:prstGeom prst="rect">
            <a:avLst/>
          </a:prstGeom>
        </p:spPr>
        <p:txBody>
          <a:bodyPr rIns="0" anchor="ctr"/>
          <a:lstStyle>
            <a:lvl1pPr algn="ctr">
              <a:lnSpc>
                <a:spcPct val="80000"/>
              </a:lnSpc>
              <a:defRPr sz="2800">
                <a:solidFill>
                  <a:schemeClr val="tx1"/>
                </a:solidFill>
              </a:defRPr>
            </a:lvl1pPr>
          </a:lstStyle>
          <a:p>
            <a:r>
              <a:rPr lang="de-DE" dirty="0"/>
              <a:t>Titelmasterformat durch Klicken bearbeiten</a:t>
            </a:r>
          </a:p>
        </p:txBody>
      </p:sp>
      <p:sp>
        <p:nvSpPr>
          <p:cNvPr id="16" name="Text Box 13"/>
          <p:cNvSpPr txBox="1">
            <a:spLocks noChangeArrowheads="1"/>
          </p:cNvSpPr>
          <p:nvPr userDrawn="1"/>
        </p:nvSpPr>
        <p:spPr bwMode="auto">
          <a:xfrm>
            <a:off x="11260888" y="6299886"/>
            <a:ext cx="864000" cy="351270"/>
          </a:xfrm>
          <a:prstGeom prst="rect">
            <a:avLst/>
          </a:prstGeom>
          <a:noFill/>
          <a:ln>
            <a:noFill/>
          </a:ln>
          <a:effectLst/>
        </p:spPr>
        <p:txBody>
          <a:bodyPr wrap="none" lIns="36000" tIns="36000" rIns="0" bIns="36000" anchor="ctr"/>
          <a:lstStyle>
            <a:lvl1pPr>
              <a:defRPr sz="3600">
                <a:solidFill>
                  <a:schemeClr val="tx1"/>
                </a:solidFill>
                <a:latin typeface="Times" pitchFamily="18" charset="0"/>
              </a:defRPr>
            </a:lvl1pPr>
            <a:lvl2pPr marL="742950" indent="-285750">
              <a:defRPr sz="3600">
                <a:solidFill>
                  <a:schemeClr val="tx1"/>
                </a:solidFill>
                <a:latin typeface="Times" pitchFamily="18" charset="0"/>
              </a:defRPr>
            </a:lvl2pPr>
            <a:lvl3pPr marL="1143000" indent="-228600">
              <a:defRPr sz="3600">
                <a:solidFill>
                  <a:schemeClr val="tx1"/>
                </a:solidFill>
                <a:latin typeface="Times" pitchFamily="18" charset="0"/>
              </a:defRPr>
            </a:lvl3pPr>
            <a:lvl4pPr marL="1600200" indent="-228600">
              <a:defRPr sz="3600">
                <a:solidFill>
                  <a:schemeClr val="tx1"/>
                </a:solidFill>
                <a:latin typeface="Times" pitchFamily="18" charset="0"/>
              </a:defRPr>
            </a:lvl4pPr>
            <a:lvl5pPr marL="2057400" indent="-228600">
              <a:defRPr sz="3600">
                <a:solidFill>
                  <a:schemeClr val="tx1"/>
                </a:solidFill>
                <a:latin typeface="Times" pitchFamily="18" charset="0"/>
              </a:defRPr>
            </a:lvl5pPr>
            <a:lvl6pPr marL="2514600" indent="-228600" algn="r" eaLnBrk="0" fontAlgn="base" hangingPunct="0">
              <a:spcBef>
                <a:spcPct val="0"/>
              </a:spcBef>
              <a:spcAft>
                <a:spcPct val="0"/>
              </a:spcAft>
              <a:defRPr sz="3600">
                <a:solidFill>
                  <a:schemeClr val="tx1"/>
                </a:solidFill>
                <a:latin typeface="Times" pitchFamily="18" charset="0"/>
              </a:defRPr>
            </a:lvl6pPr>
            <a:lvl7pPr marL="2971800" indent="-228600" algn="r" eaLnBrk="0" fontAlgn="base" hangingPunct="0">
              <a:spcBef>
                <a:spcPct val="0"/>
              </a:spcBef>
              <a:spcAft>
                <a:spcPct val="0"/>
              </a:spcAft>
              <a:defRPr sz="3600">
                <a:solidFill>
                  <a:schemeClr val="tx1"/>
                </a:solidFill>
                <a:latin typeface="Times" pitchFamily="18" charset="0"/>
              </a:defRPr>
            </a:lvl7pPr>
            <a:lvl8pPr marL="3429000" indent="-228600" algn="r" eaLnBrk="0" fontAlgn="base" hangingPunct="0">
              <a:spcBef>
                <a:spcPct val="0"/>
              </a:spcBef>
              <a:spcAft>
                <a:spcPct val="0"/>
              </a:spcAft>
              <a:defRPr sz="3600">
                <a:solidFill>
                  <a:schemeClr val="tx1"/>
                </a:solidFill>
                <a:latin typeface="Times" pitchFamily="18" charset="0"/>
              </a:defRPr>
            </a:lvl8pPr>
            <a:lvl9pPr marL="3886200" indent="-228600" algn="r" eaLnBrk="0" fontAlgn="base" hangingPunct="0">
              <a:spcBef>
                <a:spcPct val="0"/>
              </a:spcBef>
              <a:spcAft>
                <a:spcPct val="0"/>
              </a:spcAft>
              <a:defRPr sz="3600">
                <a:solidFill>
                  <a:schemeClr val="tx1"/>
                </a:solidFill>
                <a:latin typeface="Times" pitchFamily="18" charset="0"/>
              </a:defRPr>
            </a:lvl9pPr>
          </a:lstStyle>
          <a:p>
            <a:pPr algn="ctr" eaLnBrk="0" fontAlgn="base" hangingPunct="0">
              <a:spcBef>
                <a:spcPct val="50000"/>
              </a:spcBef>
              <a:spcAft>
                <a:spcPct val="0"/>
              </a:spcAft>
              <a:defRPr/>
            </a:pPr>
            <a:fld id="{A72E8017-6489-4B41-BF83-3016FFF4AB5D}" type="slidenum">
              <a:rPr lang="de-DE" sz="1000" smtClean="0">
                <a:solidFill>
                  <a:srgbClr val="000000"/>
                </a:solidFill>
                <a:latin typeface="Arial" charset="0"/>
              </a:rPr>
              <a:pPr algn="ctr" eaLnBrk="0" fontAlgn="base" hangingPunct="0">
                <a:spcBef>
                  <a:spcPct val="50000"/>
                </a:spcBef>
                <a:spcAft>
                  <a:spcPct val="0"/>
                </a:spcAft>
                <a:defRPr/>
              </a:pPr>
              <a:t>‹#›</a:t>
            </a:fld>
            <a:endParaRPr lang="de-DE" sz="1000" dirty="0">
              <a:solidFill>
                <a:srgbClr val="000000"/>
              </a:solidFill>
              <a:latin typeface="Arial" charset="0"/>
            </a:endParaRPr>
          </a:p>
        </p:txBody>
      </p:sp>
      <p:pic>
        <p:nvPicPr>
          <p:cNvPr id="7" name="Grafik 3"/>
          <p:cNvPicPr/>
          <p:nvPr userDrawn="1"/>
        </p:nvPicPr>
        <p:blipFill>
          <a:blip r:embed="rId3" cstate="print">
            <a:extLst>
              <a:ext uri="{28A0092B-C50C-407E-A947-70E740481C1C}">
                <a14:useLocalDpi xmlns:a14="http://schemas.microsoft.com/office/drawing/2010/main" val="0"/>
              </a:ext>
            </a:extLst>
          </a:blip>
          <a:stretch>
            <a:fillRect/>
          </a:stretch>
        </p:blipFill>
        <p:spPr>
          <a:xfrm>
            <a:off x="250975" y="6012000"/>
            <a:ext cx="1698848" cy="727281"/>
          </a:xfrm>
          <a:prstGeom prst="rect">
            <a:avLst/>
          </a:prstGeom>
        </p:spPr>
      </p:pic>
    </p:spTree>
    <p:extLst>
      <p:ext uri="{BB962C8B-B14F-4D97-AF65-F5344CB8AC3E}">
        <p14:creationId xmlns:p14="http://schemas.microsoft.com/office/powerpoint/2010/main" val="33222485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el, Text und Inhalt">
    <p:spTree>
      <p:nvGrpSpPr>
        <p:cNvPr id="1" name=""/>
        <p:cNvGrpSpPr/>
        <p:nvPr/>
      </p:nvGrpSpPr>
      <p:grpSpPr>
        <a:xfrm>
          <a:off x="0" y="0"/>
          <a:ext cx="0" cy="0"/>
          <a:chOff x="0" y="0"/>
          <a:chExt cx="0" cy="0"/>
        </a:xfrm>
      </p:grpSpPr>
      <p:pic>
        <p:nvPicPr>
          <p:cNvPr id="6146" name="Picture 2" descr="I:\BIPS\AEQUIPA\aequipa_pp_vorlagen\aequipa_pp_vorlagen\png\aequipa_powerpoint26.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213" y="0"/>
            <a:ext cx="12159575"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platzhalter 2"/>
          <p:cNvSpPr>
            <a:spLocks noGrp="1"/>
          </p:cNvSpPr>
          <p:nvPr>
            <p:ph type="body" sz="half" idx="1"/>
          </p:nvPr>
        </p:nvSpPr>
        <p:spPr>
          <a:xfrm>
            <a:off x="720000" y="1368000"/>
            <a:ext cx="5232000" cy="4617284"/>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lang="de-DE" dirty="0" smtClean="0">
                <a:solidFill>
                  <a:schemeClr val="tx1">
                    <a:lumMod val="75000"/>
                    <a:lumOff val="25000"/>
                  </a:schemeClr>
                </a:solidFill>
              </a:defRPr>
            </a:lvl1pPr>
            <a:lvl2pPr>
              <a:defRPr lang="de-DE" dirty="0" smtClean="0">
                <a:solidFill>
                  <a:schemeClr val="tx1">
                    <a:lumMod val="75000"/>
                    <a:lumOff val="25000"/>
                  </a:schemeClr>
                </a:solidFill>
              </a:defRPr>
            </a:lvl2pPr>
            <a:lvl3pPr>
              <a:defRPr lang="de-DE" dirty="0" smtClean="0">
                <a:solidFill>
                  <a:schemeClr val="tx1">
                    <a:lumMod val="75000"/>
                    <a:lumOff val="25000"/>
                  </a:schemeClr>
                </a:solidFill>
              </a:defRPr>
            </a:lvl3pPr>
            <a:lvl4pPr>
              <a:defRPr lang="de-DE" dirty="0" smtClean="0">
                <a:solidFill>
                  <a:schemeClr val="tx1">
                    <a:lumMod val="75000"/>
                    <a:lumOff val="25000"/>
                  </a:schemeClr>
                </a:solidFill>
              </a:defRPr>
            </a:lvl4pPr>
            <a:lvl5pPr>
              <a:defRPr lang="de-DE" dirty="0">
                <a:solidFill>
                  <a:schemeClr val="tx1">
                    <a:lumMod val="75000"/>
                    <a:lumOff val="25000"/>
                  </a:schemeClr>
                </a:solidFill>
              </a:defRPr>
            </a:lvl5pPr>
          </a:lstStyle>
          <a:p>
            <a:pPr marL="358775" lvl="0">
              <a:spcBef>
                <a:spcPts val="300"/>
              </a:spcBef>
              <a:spcAft>
                <a:spcPts val="300"/>
              </a:spcAft>
              <a:buFont typeface="Arial" pitchFamily="34" charset="0"/>
              <a:buChar char="•"/>
            </a:pPr>
            <a:r>
              <a:rPr lang="de-DE" dirty="0"/>
              <a:t>Textmasterformat bearbeiten</a:t>
            </a:r>
          </a:p>
          <a:p>
            <a:pPr lvl="1">
              <a:spcBef>
                <a:spcPts val="300"/>
              </a:spcBef>
              <a:spcAft>
                <a:spcPts val="300"/>
              </a:spcAft>
            </a:pPr>
            <a:r>
              <a:rPr lang="de-DE" dirty="0"/>
              <a:t>Zweite Ebene</a:t>
            </a:r>
          </a:p>
          <a:p>
            <a:pPr marL="1008000" lvl="2" indent="-216000">
              <a:spcBef>
                <a:spcPts val="300"/>
              </a:spcBef>
              <a:spcAft>
                <a:spcPts val="300"/>
              </a:spcAft>
            </a:pPr>
            <a:r>
              <a:rPr lang="de-DE" dirty="0"/>
              <a:t>Dritte Ebene</a:t>
            </a:r>
          </a:p>
          <a:p>
            <a:pPr marL="1260000" lvl="3">
              <a:spcBef>
                <a:spcPts val="300"/>
              </a:spcBef>
            </a:pPr>
            <a:r>
              <a:rPr lang="de-DE" dirty="0"/>
              <a:t>Vierte Ebene</a:t>
            </a:r>
          </a:p>
          <a:p>
            <a:pPr marL="1512000" lvl="4">
              <a:spcBef>
                <a:spcPts val="300"/>
              </a:spcBef>
              <a:spcAft>
                <a:spcPts val="300"/>
              </a:spcAft>
            </a:pPr>
            <a:r>
              <a:rPr lang="de-DE" dirty="0"/>
              <a:t>Fünfte Ebene</a:t>
            </a:r>
          </a:p>
        </p:txBody>
      </p:sp>
      <p:sp>
        <p:nvSpPr>
          <p:cNvPr id="4" name="Inhaltsplatzhalter 3"/>
          <p:cNvSpPr>
            <a:spLocks noGrp="1"/>
          </p:cNvSpPr>
          <p:nvPr>
            <p:ph sz="half" idx="2"/>
          </p:nvPr>
        </p:nvSpPr>
        <p:spPr>
          <a:xfrm>
            <a:off x="6240000" y="1368000"/>
            <a:ext cx="5232000" cy="4653288"/>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lang="de-DE" dirty="0" smtClean="0">
                <a:solidFill>
                  <a:schemeClr val="tx1">
                    <a:lumMod val="75000"/>
                    <a:lumOff val="25000"/>
                  </a:schemeClr>
                </a:solidFill>
              </a:defRPr>
            </a:lvl1pPr>
            <a:lvl2pPr>
              <a:defRPr lang="de-DE" dirty="0" smtClean="0">
                <a:solidFill>
                  <a:schemeClr val="tx1">
                    <a:lumMod val="75000"/>
                    <a:lumOff val="25000"/>
                  </a:schemeClr>
                </a:solidFill>
              </a:defRPr>
            </a:lvl2pPr>
            <a:lvl3pPr>
              <a:defRPr lang="de-DE" dirty="0" smtClean="0">
                <a:solidFill>
                  <a:schemeClr val="tx1">
                    <a:lumMod val="75000"/>
                    <a:lumOff val="25000"/>
                  </a:schemeClr>
                </a:solidFill>
              </a:defRPr>
            </a:lvl3pPr>
            <a:lvl4pPr>
              <a:defRPr lang="de-DE" dirty="0" smtClean="0">
                <a:solidFill>
                  <a:schemeClr val="tx1">
                    <a:lumMod val="75000"/>
                    <a:lumOff val="25000"/>
                  </a:schemeClr>
                </a:solidFill>
              </a:defRPr>
            </a:lvl4pPr>
            <a:lvl5pPr>
              <a:defRPr lang="de-DE" dirty="0">
                <a:solidFill>
                  <a:schemeClr val="tx1">
                    <a:lumMod val="75000"/>
                    <a:lumOff val="25000"/>
                  </a:schemeClr>
                </a:solidFill>
              </a:defRPr>
            </a:lvl5pPr>
          </a:lstStyle>
          <a:p>
            <a:pPr marL="358775" lvl="0">
              <a:spcBef>
                <a:spcPts val="300"/>
              </a:spcBef>
              <a:spcAft>
                <a:spcPts val="300"/>
              </a:spcAft>
              <a:buFont typeface="Arial" pitchFamily="34" charset="0"/>
              <a:buChar char="•"/>
            </a:pPr>
            <a:r>
              <a:rPr lang="de-DE" dirty="0"/>
              <a:t>Textmasterformat bearbeiten</a:t>
            </a:r>
          </a:p>
          <a:p>
            <a:pPr lvl="1">
              <a:spcBef>
                <a:spcPts val="300"/>
              </a:spcBef>
              <a:spcAft>
                <a:spcPts val="300"/>
              </a:spcAft>
            </a:pPr>
            <a:r>
              <a:rPr lang="de-DE" dirty="0"/>
              <a:t>Zweite Ebene</a:t>
            </a:r>
          </a:p>
          <a:p>
            <a:pPr marL="1008000" lvl="2" indent="-216000">
              <a:spcBef>
                <a:spcPts val="300"/>
              </a:spcBef>
              <a:spcAft>
                <a:spcPts val="300"/>
              </a:spcAft>
            </a:pPr>
            <a:r>
              <a:rPr lang="de-DE" dirty="0"/>
              <a:t>Dritte Ebene</a:t>
            </a:r>
          </a:p>
          <a:p>
            <a:pPr marL="1260000" lvl="3">
              <a:spcBef>
                <a:spcPts val="300"/>
              </a:spcBef>
            </a:pPr>
            <a:r>
              <a:rPr lang="de-DE" dirty="0"/>
              <a:t>Vierte Ebene</a:t>
            </a:r>
          </a:p>
          <a:p>
            <a:pPr marL="1512000" lvl="4">
              <a:spcBef>
                <a:spcPts val="300"/>
              </a:spcBef>
              <a:spcAft>
                <a:spcPts val="300"/>
              </a:spcAft>
            </a:pPr>
            <a:r>
              <a:rPr lang="de-DE" dirty="0"/>
              <a:t>Fünfte Ebene</a:t>
            </a:r>
          </a:p>
        </p:txBody>
      </p:sp>
      <p:sp>
        <p:nvSpPr>
          <p:cNvPr id="44" name="Textplatzhalter 14"/>
          <p:cNvSpPr>
            <a:spLocks noGrp="1"/>
          </p:cNvSpPr>
          <p:nvPr>
            <p:ph type="body" sz="quarter" idx="10" hasCustomPrompt="1"/>
          </p:nvPr>
        </p:nvSpPr>
        <p:spPr>
          <a:xfrm>
            <a:off x="3215680" y="908720"/>
            <a:ext cx="7584693" cy="216000"/>
          </a:xfrm>
        </p:spPr>
        <p:txBody>
          <a:bodyPr lIns="0" tIns="0" rIns="0" bIns="0" anchor="ctr" anchorCtr="0"/>
          <a:lstStyle>
            <a:lvl1pPr algn="r">
              <a:defRPr sz="1600" b="0">
                <a:solidFill>
                  <a:schemeClr val="bg1">
                    <a:lumMod val="50000"/>
                  </a:schemeClr>
                </a:solidFill>
              </a:defRPr>
            </a:lvl1pPr>
          </a:lstStyle>
          <a:p>
            <a:pPr lvl="0"/>
            <a:r>
              <a:rPr lang="de-DE" dirty="0"/>
              <a:t>Abschnittsüberschrift einfügen</a:t>
            </a:r>
          </a:p>
        </p:txBody>
      </p:sp>
      <p:sp>
        <p:nvSpPr>
          <p:cNvPr id="17" name="Titel 1"/>
          <p:cNvSpPr>
            <a:spLocks noGrp="1"/>
          </p:cNvSpPr>
          <p:nvPr>
            <p:ph type="title"/>
          </p:nvPr>
        </p:nvSpPr>
        <p:spPr>
          <a:xfrm>
            <a:off x="1200000" y="216000"/>
            <a:ext cx="9456000" cy="720000"/>
          </a:xfrm>
          <a:prstGeom prst="rect">
            <a:avLst/>
          </a:prstGeom>
        </p:spPr>
        <p:txBody>
          <a:bodyPr rIns="0" anchor="ctr"/>
          <a:lstStyle>
            <a:lvl1pPr algn="ctr">
              <a:lnSpc>
                <a:spcPct val="80000"/>
              </a:lnSpc>
              <a:defRPr sz="2800">
                <a:solidFill>
                  <a:schemeClr val="tx1"/>
                </a:solidFill>
              </a:defRPr>
            </a:lvl1pPr>
          </a:lstStyle>
          <a:p>
            <a:r>
              <a:rPr lang="de-DE" dirty="0"/>
              <a:t>Titelmasterformat durch Klicken bearbeiten</a:t>
            </a:r>
          </a:p>
        </p:txBody>
      </p:sp>
      <p:sp>
        <p:nvSpPr>
          <p:cNvPr id="18" name="Text Box 13"/>
          <p:cNvSpPr txBox="1">
            <a:spLocks noChangeArrowheads="1"/>
          </p:cNvSpPr>
          <p:nvPr userDrawn="1"/>
        </p:nvSpPr>
        <p:spPr bwMode="auto">
          <a:xfrm>
            <a:off x="11247116" y="6299886"/>
            <a:ext cx="864000" cy="351270"/>
          </a:xfrm>
          <a:prstGeom prst="rect">
            <a:avLst/>
          </a:prstGeom>
          <a:noFill/>
          <a:ln>
            <a:noFill/>
          </a:ln>
          <a:effectLst/>
        </p:spPr>
        <p:txBody>
          <a:bodyPr wrap="none" lIns="36000" tIns="36000" rIns="0" bIns="36000" anchor="ctr"/>
          <a:lstStyle>
            <a:lvl1pPr>
              <a:defRPr sz="3600">
                <a:solidFill>
                  <a:schemeClr val="tx1"/>
                </a:solidFill>
                <a:latin typeface="Times" pitchFamily="18" charset="0"/>
              </a:defRPr>
            </a:lvl1pPr>
            <a:lvl2pPr marL="742950" indent="-285750">
              <a:defRPr sz="3600">
                <a:solidFill>
                  <a:schemeClr val="tx1"/>
                </a:solidFill>
                <a:latin typeface="Times" pitchFamily="18" charset="0"/>
              </a:defRPr>
            </a:lvl2pPr>
            <a:lvl3pPr marL="1143000" indent="-228600">
              <a:defRPr sz="3600">
                <a:solidFill>
                  <a:schemeClr val="tx1"/>
                </a:solidFill>
                <a:latin typeface="Times" pitchFamily="18" charset="0"/>
              </a:defRPr>
            </a:lvl3pPr>
            <a:lvl4pPr marL="1600200" indent="-228600">
              <a:defRPr sz="3600">
                <a:solidFill>
                  <a:schemeClr val="tx1"/>
                </a:solidFill>
                <a:latin typeface="Times" pitchFamily="18" charset="0"/>
              </a:defRPr>
            </a:lvl4pPr>
            <a:lvl5pPr marL="2057400" indent="-228600">
              <a:defRPr sz="3600">
                <a:solidFill>
                  <a:schemeClr val="tx1"/>
                </a:solidFill>
                <a:latin typeface="Times" pitchFamily="18" charset="0"/>
              </a:defRPr>
            </a:lvl5pPr>
            <a:lvl6pPr marL="2514600" indent="-228600" algn="r" eaLnBrk="0" fontAlgn="base" hangingPunct="0">
              <a:spcBef>
                <a:spcPct val="0"/>
              </a:spcBef>
              <a:spcAft>
                <a:spcPct val="0"/>
              </a:spcAft>
              <a:defRPr sz="3600">
                <a:solidFill>
                  <a:schemeClr val="tx1"/>
                </a:solidFill>
                <a:latin typeface="Times" pitchFamily="18" charset="0"/>
              </a:defRPr>
            </a:lvl6pPr>
            <a:lvl7pPr marL="2971800" indent="-228600" algn="r" eaLnBrk="0" fontAlgn="base" hangingPunct="0">
              <a:spcBef>
                <a:spcPct val="0"/>
              </a:spcBef>
              <a:spcAft>
                <a:spcPct val="0"/>
              </a:spcAft>
              <a:defRPr sz="3600">
                <a:solidFill>
                  <a:schemeClr val="tx1"/>
                </a:solidFill>
                <a:latin typeface="Times" pitchFamily="18" charset="0"/>
              </a:defRPr>
            </a:lvl7pPr>
            <a:lvl8pPr marL="3429000" indent="-228600" algn="r" eaLnBrk="0" fontAlgn="base" hangingPunct="0">
              <a:spcBef>
                <a:spcPct val="0"/>
              </a:spcBef>
              <a:spcAft>
                <a:spcPct val="0"/>
              </a:spcAft>
              <a:defRPr sz="3600">
                <a:solidFill>
                  <a:schemeClr val="tx1"/>
                </a:solidFill>
                <a:latin typeface="Times" pitchFamily="18" charset="0"/>
              </a:defRPr>
            </a:lvl8pPr>
            <a:lvl9pPr marL="3886200" indent="-228600" algn="r" eaLnBrk="0" fontAlgn="base" hangingPunct="0">
              <a:spcBef>
                <a:spcPct val="0"/>
              </a:spcBef>
              <a:spcAft>
                <a:spcPct val="0"/>
              </a:spcAft>
              <a:defRPr sz="3600">
                <a:solidFill>
                  <a:schemeClr val="tx1"/>
                </a:solidFill>
                <a:latin typeface="Times" pitchFamily="18" charset="0"/>
              </a:defRPr>
            </a:lvl9pPr>
          </a:lstStyle>
          <a:p>
            <a:pPr algn="ctr" eaLnBrk="0" fontAlgn="base" hangingPunct="0">
              <a:spcBef>
                <a:spcPct val="50000"/>
              </a:spcBef>
              <a:spcAft>
                <a:spcPct val="0"/>
              </a:spcAft>
              <a:defRPr/>
            </a:pPr>
            <a:fld id="{A72E8017-6489-4B41-BF83-3016FFF4AB5D}" type="slidenum">
              <a:rPr lang="de-DE" sz="1000" smtClean="0">
                <a:solidFill>
                  <a:srgbClr val="000000"/>
                </a:solidFill>
                <a:latin typeface="Arial" charset="0"/>
              </a:rPr>
              <a:pPr algn="ctr" eaLnBrk="0" fontAlgn="base" hangingPunct="0">
                <a:spcBef>
                  <a:spcPct val="50000"/>
                </a:spcBef>
                <a:spcAft>
                  <a:spcPct val="0"/>
                </a:spcAft>
                <a:defRPr/>
              </a:pPr>
              <a:t>‹#›</a:t>
            </a:fld>
            <a:endParaRPr lang="de-DE" sz="1000" dirty="0">
              <a:solidFill>
                <a:srgbClr val="000000"/>
              </a:solidFill>
              <a:latin typeface="Arial" charset="0"/>
            </a:endParaRPr>
          </a:p>
        </p:txBody>
      </p:sp>
      <p:pic>
        <p:nvPicPr>
          <p:cNvPr id="8" name="Grafik 3"/>
          <p:cNvPicPr/>
          <p:nvPr userDrawn="1"/>
        </p:nvPicPr>
        <p:blipFill>
          <a:blip r:embed="rId3" cstate="print">
            <a:extLst>
              <a:ext uri="{28A0092B-C50C-407E-A947-70E740481C1C}">
                <a14:useLocalDpi xmlns:a14="http://schemas.microsoft.com/office/drawing/2010/main" val="0"/>
              </a:ext>
            </a:extLst>
          </a:blip>
          <a:stretch>
            <a:fillRect/>
          </a:stretch>
        </p:blipFill>
        <p:spPr>
          <a:xfrm>
            <a:off x="250975" y="6012000"/>
            <a:ext cx="1698848" cy="727281"/>
          </a:xfrm>
          <a:prstGeom prst="rect">
            <a:avLst/>
          </a:prstGeom>
        </p:spPr>
      </p:pic>
    </p:spTree>
    <p:extLst>
      <p:ext uri="{BB962C8B-B14F-4D97-AF65-F5344CB8AC3E}">
        <p14:creationId xmlns:p14="http://schemas.microsoft.com/office/powerpoint/2010/main" val="22113825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el und Diagramm">
    <p:spTree>
      <p:nvGrpSpPr>
        <p:cNvPr id="1" name=""/>
        <p:cNvGrpSpPr/>
        <p:nvPr/>
      </p:nvGrpSpPr>
      <p:grpSpPr>
        <a:xfrm>
          <a:off x="0" y="0"/>
          <a:ext cx="0" cy="0"/>
          <a:chOff x="0" y="0"/>
          <a:chExt cx="0" cy="0"/>
        </a:xfrm>
      </p:grpSpPr>
      <p:pic>
        <p:nvPicPr>
          <p:cNvPr id="7170" name="Picture 2" descr="I:\BIPS\AEQUIPA\aequipa_pp_vorlagen\aequipa_pp_vorlagen\png\aequipa_powerpoint26.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213" y="0"/>
            <a:ext cx="12159575"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Diagrammplatzhalter 2"/>
          <p:cNvSpPr>
            <a:spLocks noGrp="1"/>
          </p:cNvSpPr>
          <p:nvPr>
            <p:ph type="chart" idx="1"/>
          </p:nvPr>
        </p:nvSpPr>
        <p:spPr>
          <a:xfrm>
            <a:off x="665204" y="1368000"/>
            <a:ext cx="10752000" cy="4617284"/>
          </a:xfrm>
        </p:spPr>
        <p:txBody>
          <a:bodyPr/>
          <a:lstStyle/>
          <a:p>
            <a:pPr lvl="0"/>
            <a:endParaRPr lang="de-DE" noProof="0"/>
          </a:p>
        </p:txBody>
      </p:sp>
      <p:sp>
        <p:nvSpPr>
          <p:cNvPr id="43" name="Textplatzhalter 14"/>
          <p:cNvSpPr>
            <a:spLocks noGrp="1"/>
          </p:cNvSpPr>
          <p:nvPr>
            <p:ph type="body" sz="quarter" idx="10" hasCustomPrompt="1"/>
          </p:nvPr>
        </p:nvSpPr>
        <p:spPr>
          <a:xfrm>
            <a:off x="3215680" y="908720"/>
            <a:ext cx="7584693" cy="216000"/>
          </a:xfrm>
        </p:spPr>
        <p:txBody>
          <a:bodyPr lIns="0" tIns="0" rIns="0" bIns="0" anchor="ctr" anchorCtr="0"/>
          <a:lstStyle>
            <a:lvl1pPr algn="r">
              <a:defRPr sz="1600" b="0">
                <a:solidFill>
                  <a:schemeClr val="bg1">
                    <a:lumMod val="50000"/>
                  </a:schemeClr>
                </a:solidFill>
              </a:defRPr>
            </a:lvl1pPr>
          </a:lstStyle>
          <a:p>
            <a:pPr lvl="0"/>
            <a:r>
              <a:rPr lang="de-DE" dirty="0"/>
              <a:t>Abschnittsüberschrift einfügen</a:t>
            </a:r>
          </a:p>
        </p:txBody>
      </p:sp>
      <p:sp>
        <p:nvSpPr>
          <p:cNvPr id="16" name="Titel 1"/>
          <p:cNvSpPr>
            <a:spLocks noGrp="1"/>
          </p:cNvSpPr>
          <p:nvPr>
            <p:ph type="title"/>
          </p:nvPr>
        </p:nvSpPr>
        <p:spPr>
          <a:xfrm>
            <a:off x="1200000" y="216000"/>
            <a:ext cx="9456000" cy="720000"/>
          </a:xfrm>
          <a:prstGeom prst="rect">
            <a:avLst/>
          </a:prstGeom>
        </p:spPr>
        <p:txBody>
          <a:bodyPr rIns="0" anchor="ctr"/>
          <a:lstStyle>
            <a:lvl1pPr algn="ctr">
              <a:lnSpc>
                <a:spcPct val="80000"/>
              </a:lnSpc>
              <a:defRPr sz="2800">
                <a:solidFill>
                  <a:schemeClr val="tx1"/>
                </a:solidFill>
              </a:defRPr>
            </a:lvl1pPr>
          </a:lstStyle>
          <a:p>
            <a:r>
              <a:rPr lang="de-DE" dirty="0"/>
              <a:t>Titelmasterformat durch Klicken bearbeiten</a:t>
            </a:r>
          </a:p>
        </p:txBody>
      </p:sp>
      <p:sp>
        <p:nvSpPr>
          <p:cNvPr id="17" name="Text Box 13"/>
          <p:cNvSpPr txBox="1">
            <a:spLocks noChangeArrowheads="1"/>
          </p:cNvSpPr>
          <p:nvPr userDrawn="1"/>
        </p:nvSpPr>
        <p:spPr bwMode="auto">
          <a:xfrm>
            <a:off x="11250284" y="6297819"/>
            <a:ext cx="864000" cy="351270"/>
          </a:xfrm>
          <a:prstGeom prst="rect">
            <a:avLst/>
          </a:prstGeom>
          <a:noFill/>
          <a:ln>
            <a:noFill/>
          </a:ln>
          <a:effectLst/>
        </p:spPr>
        <p:txBody>
          <a:bodyPr wrap="none" lIns="36000" tIns="36000" rIns="0" bIns="36000" anchor="ctr"/>
          <a:lstStyle>
            <a:lvl1pPr>
              <a:defRPr sz="3600">
                <a:solidFill>
                  <a:schemeClr val="tx1"/>
                </a:solidFill>
                <a:latin typeface="Times" pitchFamily="18" charset="0"/>
              </a:defRPr>
            </a:lvl1pPr>
            <a:lvl2pPr marL="742950" indent="-285750">
              <a:defRPr sz="3600">
                <a:solidFill>
                  <a:schemeClr val="tx1"/>
                </a:solidFill>
                <a:latin typeface="Times" pitchFamily="18" charset="0"/>
              </a:defRPr>
            </a:lvl2pPr>
            <a:lvl3pPr marL="1143000" indent="-228600">
              <a:defRPr sz="3600">
                <a:solidFill>
                  <a:schemeClr val="tx1"/>
                </a:solidFill>
                <a:latin typeface="Times" pitchFamily="18" charset="0"/>
              </a:defRPr>
            </a:lvl3pPr>
            <a:lvl4pPr marL="1600200" indent="-228600">
              <a:defRPr sz="3600">
                <a:solidFill>
                  <a:schemeClr val="tx1"/>
                </a:solidFill>
                <a:latin typeface="Times" pitchFamily="18" charset="0"/>
              </a:defRPr>
            </a:lvl4pPr>
            <a:lvl5pPr marL="2057400" indent="-228600">
              <a:defRPr sz="3600">
                <a:solidFill>
                  <a:schemeClr val="tx1"/>
                </a:solidFill>
                <a:latin typeface="Times" pitchFamily="18" charset="0"/>
              </a:defRPr>
            </a:lvl5pPr>
            <a:lvl6pPr marL="2514600" indent="-228600" algn="r" eaLnBrk="0" fontAlgn="base" hangingPunct="0">
              <a:spcBef>
                <a:spcPct val="0"/>
              </a:spcBef>
              <a:spcAft>
                <a:spcPct val="0"/>
              </a:spcAft>
              <a:defRPr sz="3600">
                <a:solidFill>
                  <a:schemeClr val="tx1"/>
                </a:solidFill>
                <a:latin typeface="Times" pitchFamily="18" charset="0"/>
              </a:defRPr>
            </a:lvl6pPr>
            <a:lvl7pPr marL="2971800" indent="-228600" algn="r" eaLnBrk="0" fontAlgn="base" hangingPunct="0">
              <a:spcBef>
                <a:spcPct val="0"/>
              </a:spcBef>
              <a:spcAft>
                <a:spcPct val="0"/>
              </a:spcAft>
              <a:defRPr sz="3600">
                <a:solidFill>
                  <a:schemeClr val="tx1"/>
                </a:solidFill>
                <a:latin typeface="Times" pitchFamily="18" charset="0"/>
              </a:defRPr>
            </a:lvl7pPr>
            <a:lvl8pPr marL="3429000" indent="-228600" algn="r" eaLnBrk="0" fontAlgn="base" hangingPunct="0">
              <a:spcBef>
                <a:spcPct val="0"/>
              </a:spcBef>
              <a:spcAft>
                <a:spcPct val="0"/>
              </a:spcAft>
              <a:defRPr sz="3600">
                <a:solidFill>
                  <a:schemeClr val="tx1"/>
                </a:solidFill>
                <a:latin typeface="Times" pitchFamily="18" charset="0"/>
              </a:defRPr>
            </a:lvl8pPr>
            <a:lvl9pPr marL="3886200" indent="-228600" algn="r" eaLnBrk="0" fontAlgn="base" hangingPunct="0">
              <a:spcBef>
                <a:spcPct val="0"/>
              </a:spcBef>
              <a:spcAft>
                <a:spcPct val="0"/>
              </a:spcAft>
              <a:defRPr sz="3600">
                <a:solidFill>
                  <a:schemeClr val="tx1"/>
                </a:solidFill>
                <a:latin typeface="Times" pitchFamily="18" charset="0"/>
              </a:defRPr>
            </a:lvl9pPr>
          </a:lstStyle>
          <a:p>
            <a:pPr algn="ctr" eaLnBrk="0" fontAlgn="base" hangingPunct="0">
              <a:spcBef>
                <a:spcPct val="50000"/>
              </a:spcBef>
              <a:spcAft>
                <a:spcPct val="0"/>
              </a:spcAft>
              <a:defRPr/>
            </a:pPr>
            <a:fld id="{A72E8017-6489-4B41-BF83-3016FFF4AB5D}" type="slidenum">
              <a:rPr lang="de-DE" sz="1000" smtClean="0">
                <a:solidFill>
                  <a:srgbClr val="000000"/>
                </a:solidFill>
                <a:latin typeface="Arial" charset="0"/>
              </a:rPr>
              <a:pPr algn="ctr" eaLnBrk="0" fontAlgn="base" hangingPunct="0">
                <a:spcBef>
                  <a:spcPct val="50000"/>
                </a:spcBef>
                <a:spcAft>
                  <a:spcPct val="0"/>
                </a:spcAft>
                <a:defRPr/>
              </a:pPr>
              <a:t>‹#›</a:t>
            </a:fld>
            <a:endParaRPr lang="de-DE" sz="1000" dirty="0">
              <a:solidFill>
                <a:srgbClr val="000000"/>
              </a:solidFill>
              <a:latin typeface="Arial" charset="0"/>
            </a:endParaRPr>
          </a:p>
        </p:txBody>
      </p:sp>
      <p:pic>
        <p:nvPicPr>
          <p:cNvPr id="7" name="Grafik 3"/>
          <p:cNvPicPr/>
          <p:nvPr userDrawn="1"/>
        </p:nvPicPr>
        <p:blipFill>
          <a:blip r:embed="rId3" cstate="print">
            <a:extLst>
              <a:ext uri="{28A0092B-C50C-407E-A947-70E740481C1C}">
                <a14:useLocalDpi xmlns:a14="http://schemas.microsoft.com/office/drawing/2010/main" val="0"/>
              </a:ext>
            </a:extLst>
          </a:blip>
          <a:stretch>
            <a:fillRect/>
          </a:stretch>
        </p:blipFill>
        <p:spPr>
          <a:xfrm>
            <a:off x="250975" y="6012000"/>
            <a:ext cx="1698848" cy="727281"/>
          </a:xfrm>
          <a:prstGeom prst="rect">
            <a:avLst/>
          </a:prstGeom>
        </p:spPr>
      </p:pic>
    </p:spTree>
    <p:extLst>
      <p:ext uri="{BB962C8B-B14F-4D97-AF65-F5344CB8AC3E}">
        <p14:creationId xmlns:p14="http://schemas.microsoft.com/office/powerpoint/2010/main" val="240311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el und Tabelle">
    <p:spTree>
      <p:nvGrpSpPr>
        <p:cNvPr id="1" name=""/>
        <p:cNvGrpSpPr/>
        <p:nvPr/>
      </p:nvGrpSpPr>
      <p:grpSpPr>
        <a:xfrm>
          <a:off x="0" y="0"/>
          <a:ext cx="0" cy="0"/>
          <a:chOff x="0" y="0"/>
          <a:chExt cx="0" cy="0"/>
        </a:xfrm>
      </p:grpSpPr>
      <p:pic>
        <p:nvPicPr>
          <p:cNvPr id="8194" name="Picture 2" descr="I:\BIPS\AEQUIPA\aequipa_pp_vorlagen\aequipa_pp_vorlagen\png\aequipa_powerpoint26.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213" y="0"/>
            <a:ext cx="12159575"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abellenplatzhalter 2"/>
          <p:cNvSpPr>
            <a:spLocks noGrp="1"/>
          </p:cNvSpPr>
          <p:nvPr>
            <p:ph type="tbl" idx="1"/>
          </p:nvPr>
        </p:nvSpPr>
        <p:spPr>
          <a:xfrm>
            <a:off x="720000" y="1368000"/>
            <a:ext cx="10752000" cy="4617284"/>
          </a:xfrm>
        </p:spPr>
        <p:txBody>
          <a:bodyPr/>
          <a:lstStyle/>
          <a:p>
            <a:pPr lvl="0"/>
            <a:endParaRPr lang="de-DE" noProof="0"/>
          </a:p>
        </p:txBody>
      </p:sp>
      <p:sp>
        <p:nvSpPr>
          <p:cNvPr id="43" name="Textplatzhalter 14"/>
          <p:cNvSpPr>
            <a:spLocks noGrp="1"/>
          </p:cNvSpPr>
          <p:nvPr>
            <p:ph type="body" sz="quarter" idx="10" hasCustomPrompt="1"/>
          </p:nvPr>
        </p:nvSpPr>
        <p:spPr>
          <a:xfrm>
            <a:off x="3215680" y="908720"/>
            <a:ext cx="7584693" cy="216000"/>
          </a:xfrm>
        </p:spPr>
        <p:txBody>
          <a:bodyPr lIns="0" tIns="0" rIns="0" bIns="0" anchor="ctr" anchorCtr="0"/>
          <a:lstStyle>
            <a:lvl1pPr algn="r">
              <a:defRPr sz="1600" b="0">
                <a:solidFill>
                  <a:schemeClr val="bg1">
                    <a:lumMod val="50000"/>
                  </a:schemeClr>
                </a:solidFill>
              </a:defRPr>
            </a:lvl1pPr>
          </a:lstStyle>
          <a:p>
            <a:pPr lvl="0"/>
            <a:r>
              <a:rPr lang="de-DE" dirty="0"/>
              <a:t>Abschnittsüberschrift einfügen</a:t>
            </a:r>
          </a:p>
        </p:txBody>
      </p:sp>
      <p:sp>
        <p:nvSpPr>
          <p:cNvPr id="16" name="Titel 1"/>
          <p:cNvSpPr>
            <a:spLocks noGrp="1"/>
          </p:cNvSpPr>
          <p:nvPr>
            <p:ph type="title"/>
          </p:nvPr>
        </p:nvSpPr>
        <p:spPr>
          <a:xfrm>
            <a:off x="1200000" y="216000"/>
            <a:ext cx="9456000" cy="720000"/>
          </a:xfrm>
          <a:prstGeom prst="rect">
            <a:avLst/>
          </a:prstGeom>
        </p:spPr>
        <p:txBody>
          <a:bodyPr rIns="0" anchor="ctr"/>
          <a:lstStyle>
            <a:lvl1pPr algn="ctr">
              <a:lnSpc>
                <a:spcPct val="80000"/>
              </a:lnSpc>
              <a:defRPr sz="2800">
                <a:solidFill>
                  <a:schemeClr val="tx1"/>
                </a:solidFill>
              </a:defRPr>
            </a:lvl1pPr>
          </a:lstStyle>
          <a:p>
            <a:r>
              <a:rPr lang="de-DE" dirty="0"/>
              <a:t>Titelmasterformat durch Klicken bearbeiten</a:t>
            </a:r>
          </a:p>
        </p:txBody>
      </p:sp>
      <p:sp>
        <p:nvSpPr>
          <p:cNvPr id="17" name="Text Box 13"/>
          <p:cNvSpPr txBox="1">
            <a:spLocks noChangeArrowheads="1"/>
          </p:cNvSpPr>
          <p:nvPr userDrawn="1"/>
        </p:nvSpPr>
        <p:spPr bwMode="auto">
          <a:xfrm>
            <a:off x="11247116" y="6299886"/>
            <a:ext cx="864000" cy="351270"/>
          </a:xfrm>
          <a:prstGeom prst="rect">
            <a:avLst/>
          </a:prstGeom>
          <a:noFill/>
          <a:ln>
            <a:noFill/>
          </a:ln>
          <a:effectLst/>
        </p:spPr>
        <p:txBody>
          <a:bodyPr wrap="none" lIns="36000" tIns="36000" rIns="0" bIns="36000" anchor="ctr"/>
          <a:lstStyle>
            <a:lvl1pPr>
              <a:defRPr sz="3600">
                <a:solidFill>
                  <a:schemeClr val="tx1"/>
                </a:solidFill>
                <a:latin typeface="Times" pitchFamily="18" charset="0"/>
              </a:defRPr>
            </a:lvl1pPr>
            <a:lvl2pPr marL="742950" indent="-285750">
              <a:defRPr sz="3600">
                <a:solidFill>
                  <a:schemeClr val="tx1"/>
                </a:solidFill>
                <a:latin typeface="Times" pitchFamily="18" charset="0"/>
              </a:defRPr>
            </a:lvl2pPr>
            <a:lvl3pPr marL="1143000" indent="-228600">
              <a:defRPr sz="3600">
                <a:solidFill>
                  <a:schemeClr val="tx1"/>
                </a:solidFill>
                <a:latin typeface="Times" pitchFamily="18" charset="0"/>
              </a:defRPr>
            </a:lvl3pPr>
            <a:lvl4pPr marL="1600200" indent="-228600">
              <a:defRPr sz="3600">
                <a:solidFill>
                  <a:schemeClr val="tx1"/>
                </a:solidFill>
                <a:latin typeface="Times" pitchFamily="18" charset="0"/>
              </a:defRPr>
            </a:lvl4pPr>
            <a:lvl5pPr marL="2057400" indent="-228600">
              <a:defRPr sz="3600">
                <a:solidFill>
                  <a:schemeClr val="tx1"/>
                </a:solidFill>
                <a:latin typeface="Times" pitchFamily="18" charset="0"/>
              </a:defRPr>
            </a:lvl5pPr>
            <a:lvl6pPr marL="2514600" indent="-228600" algn="r" eaLnBrk="0" fontAlgn="base" hangingPunct="0">
              <a:spcBef>
                <a:spcPct val="0"/>
              </a:spcBef>
              <a:spcAft>
                <a:spcPct val="0"/>
              </a:spcAft>
              <a:defRPr sz="3600">
                <a:solidFill>
                  <a:schemeClr val="tx1"/>
                </a:solidFill>
                <a:latin typeface="Times" pitchFamily="18" charset="0"/>
              </a:defRPr>
            </a:lvl6pPr>
            <a:lvl7pPr marL="2971800" indent="-228600" algn="r" eaLnBrk="0" fontAlgn="base" hangingPunct="0">
              <a:spcBef>
                <a:spcPct val="0"/>
              </a:spcBef>
              <a:spcAft>
                <a:spcPct val="0"/>
              </a:spcAft>
              <a:defRPr sz="3600">
                <a:solidFill>
                  <a:schemeClr val="tx1"/>
                </a:solidFill>
                <a:latin typeface="Times" pitchFamily="18" charset="0"/>
              </a:defRPr>
            </a:lvl7pPr>
            <a:lvl8pPr marL="3429000" indent="-228600" algn="r" eaLnBrk="0" fontAlgn="base" hangingPunct="0">
              <a:spcBef>
                <a:spcPct val="0"/>
              </a:spcBef>
              <a:spcAft>
                <a:spcPct val="0"/>
              </a:spcAft>
              <a:defRPr sz="3600">
                <a:solidFill>
                  <a:schemeClr val="tx1"/>
                </a:solidFill>
                <a:latin typeface="Times" pitchFamily="18" charset="0"/>
              </a:defRPr>
            </a:lvl8pPr>
            <a:lvl9pPr marL="3886200" indent="-228600" algn="r" eaLnBrk="0" fontAlgn="base" hangingPunct="0">
              <a:spcBef>
                <a:spcPct val="0"/>
              </a:spcBef>
              <a:spcAft>
                <a:spcPct val="0"/>
              </a:spcAft>
              <a:defRPr sz="3600">
                <a:solidFill>
                  <a:schemeClr val="tx1"/>
                </a:solidFill>
                <a:latin typeface="Times" pitchFamily="18" charset="0"/>
              </a:defRPr>
            </a:lvl9pPr>
          </a:lstStyle>
          <a:p>
            <a:pPr algn="ctr" eaLnBrk="0" fontAlgn="base" hangingPunct="0">
              <a:spcBef>
                <a:spcPct val="50000"/>
              </a:spcBef>
              <a:spcAft>
                <a:spcPct val="0"/>
              </a:spcAft>
              <a:defRPr/>
            </a:pPr>
            <a:fld id="{A72E8017-6489-4B41-BF83-3016FFF4AB5D}" type="slidenum">
              <a:rPr lang="de-DE" sz="1000" smtClean="0">
                <a:solidFill>
                  <a:srgbClr val="000000"/>
                </a:solidFill>
                <a:latin typeface="Arial" charset="0"/>
              </a:rPr>
              <a:pPr algn="ctr" eaLnBrk="0" fontAlgn="base" hangingPunct="0">
                <a:spcBef>
                  <a:spcPct val="50000"/>
                </a:spcBef>
                <a:spcAft>
                  <a:spcPct val="0"/>
                </a:spcAft>
                <a:defRPr/>
              </a:pPr>
              <a:t>‹#›</a:t>
            </a:fld>
            <a:endParaRPr lang="de-DE" sz="1000" dirty="0">
              <a:solidFill>
                <a:srgbClr val="000000"/>
              </a:solidFill>
              <a:latin typeface="Arial" charset="0"/>
            </a:endParaRPr>
          </a:p>
        </p:txBody>
      </p:sp>
      <p:pic>
        <p:nvPicPr>
          <p:cNvPr id="7" name="Grafik 3"/>
          <p:cNvPicPr/>
          <p:nvPr userDrawn="1"/>
        </p:nvPicPr>
        <p:blipFill>
          <a:blip r:embed="rId3" cstate="print">
            <a:extLst>
              <a:ext uri="{28A0092B-C50C-407E-A947-70E740481C1C}">
                <a14:useLocalDpi xmlns:a14="http://schemas.microsoft.com/office/drawing/2010/main" val="0"/>
              </a:ext>
            </a:extLst>
          </a:blip>
          <a:stretch>
            <a:fillRect/>
          </a:stretch>
        </p:blipFill>
        <p:spPr>
          <a:xfrm>
            <a:off x="250975" y="6012000"/>
            <a:ext cx="1698848" cy="727281"/>
          </a:xfrm>
          <a:prstGeom prst="rect">
            <a:avLst/>
          </a:prstGeom>
        </p:spPr>
      </p:pic>
    </p:spTree>
    <p:extLst>
      <p:ext uri="{BB962C8B-B14F-4D97-AF65-F5344CB8AC3E}">
        <p14:creationId xmlns:p14="http://schemas.microsoft.com/office/powerpoint/2010/main" val="2435950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A545E4F5-8CC3-41EA-968D-F89AD84DBA83}" type="datetimeFigureOut">
              <a:rPr lang="de-DE" smtClean="0"/>
              <a:t>19.12.2020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FE721B23-F16F-4594-AF37-3A4D2B4FAF11}" type="slidenum">
              <a:rPr lang="de-DE" smtClean="0"/>
              <a:t>‹#›</a:t>
            </a:fld>
            <a:endParaRPr lang="de-DE"/>
          </a:p>
        </p:txBody>
      </p:sp>
    </p:spTree>
    <p:extLst>
      <p:ext uri="{BB962C8B-B14F-4D97-AF65-F5344CB8AC3E}">
        <p14:creationId xmlns:p14="http://schemas.microsoft.com/office/powerpoint/2010/main" val="1787113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A545E4F5-8CC3-41EA-968D-F89AD84DBA83}" type="datetimeFigureOut">
              <a:rPr lang="de-DE" smtClean="0"/>
              <a:t>19.12.2020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FE721B23-F16F-4594-AF37-3A4D2B4FAF11}" type="slidenum">
              <a:rPr lang="de-DE" smtClean="0"/>
              <a:t>‹#›</a:t>
            </a:fld>
            <a:endParaRPr lang="de-DE"/>
          </a:p>
        </p:txBody>
      </p:sp>
    </p:spTree>
    <p:extLst>
      <p:ext uri="{BB962C8B-B14F-4D97-AF65-F5344CB8AC3E}">
        <p14:creationId xmlns:p14="http://schemas.microsoft.com/office/powerpoint/2010/main" val="129292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de-DE"/>
              <a:t>Mastertitelformat bearbeiten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A545E4F5-8CC3-41EA-968D-F89AD84DBA83}" type="datetimeFigureOut">
              <a:rPr lang="de-DE" smtClean="0"/>
              <a:t>19.12.2020</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FE721B23-F16F-4594-AF37-3A4D2B4FAF11}" type="slidenum">
              <a:rPr lang="de-DE" smtClean="0"/>
              <a:t>‹#›</a:t>
            </a:fld>
            <a:endParaRPr lang="de-DE"/>
          </a:p>
        </p:txBody>
      </p:sp>
    </p:spTree>
    <p:extLst>
      <p:ext uri="{BB962C8B-B14F-4D97-AF65-F5344CB8AC3E}">
        <p14:creationId xmlns:p14="http://schemas.microsoft.com/office/powerpoint/2010/main" val="2836147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A545E4F5-8CC3-41EA-968D-F89AD84DBA83}" type="datetimeFigureOut">
              <a:rPr lang="de-DE" smtClean="0"/>
              <a:t>19.12.2020</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FE721B23-F16F-4594-AF37-3A4D2B4FAF11}" type="slidenum">
              <a:rPr lang="de-DE" smtClean="0"/>
              <a:t>‹#›</a:t>
            </a:fld>
            <a:endParaRPr lang="de-DE"/>
          </a:p>
        </p:txBody>
      </p:sp>
    </p:spTree>
    <p:extLst>
      <p:ext uri="{BB962C8B-B14F-4D97-AF65-F5344CB8AC3E}">
        <p14:creationId xmlns:p14="http://schemas.microsoft.com/office/powerpoint/2010/main" val="592488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45E4F5-8CC3-41EA-968D-F89AD84DBA83}" type="datetimeFigureOut">
              <a:rPr lang="de-DE" smtClean="0"/>
              <a:t>19.12.2020</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FE721B23-F16F-4594-AF37-3A4D2B4FAF11}" type="slidenum">
              <a:rPr lang="de-DE" smtClean="0"/>
              <a:t>‹#›</a:t>
            </a:fld>
            <a:endParaRPr lang="de-DE"/>
          </a:p>
        </p:txBody>
      </p:sp>
    </p:spTree>
    <p:extLst>
      <p:ext uri="{BB962C8B-B14F-4D97-AF65-F5344CB8AC3E}">
        <p14:creationId xmlns:p14="http://schemas.microsoft.com/office/powerpoint/2010/main" val="3640480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A545E4F5-8CC3-41EA-968D-F89AD84DBA83}" type="datetimeFigureOut">
              <a:rPr lang="de-DE" smtClean="0"/>
              <a:t>19.12.2020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FE721B23-F16F-4594-AF37-3A4D2B4FAF11}" type="slidenum">
              <a:rPr lang="de-DE" smtClean="0"/>
              <a:t>‹#›</a:t>
            </a:fld>
            <a:endParaRPr lang="de-DE"/>
          </a:p>
        </p:txBody>
      </p:sp>
    </p:spTree>
    <p:extLst>
      <p:ext uri="{BB962C8B-B14F-4D97-AF65-F5344CB8AC3E}">
        <p14:creationId xmlns:p14="http://schemas.microsoft.com/office/powerpoint/2010/main" val="3114884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A545E4F5-8CC3-41EA-968D-F89AD84DBA83}" type="datetimeFigureOut">
              <a:rPr lang="de-DE" smtClean="0"/>
              <a:t>19.12.2020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FE721B23-F16F-4594-AF37-3A4D2B4FAF11}" type="slidenum">
              <a:rPr lang="de-DE" smtClean="0"/>
              <a:t>‹#›</a:t>
            </a:fld>
            <a:endParaRPr lang="de-DE"/>
          </a:p>
        </p:txBody>
      </p:sp>
    </p:spTree>
    <p:extLst>
      <p:ext uri="{BB962C8B-B14F-4D97-AF65-F5344CB8AC3E}">
        <p14:creationId xmlns:p14="http://schemas.microsoft.com/office/powerpoint/2010/main" val="742099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45E4F5-8CC3-41EA-968D-F89AD84DBA83}" type="datetimeFigureOut">
              <a:rPr lang="de-DE" smtClean="0"/>
              <a:t>19.12.2020</a:t>
            </a:fld>
            <a:endParaRPr lang="de-D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721B23-F16F-4594-AF37-3A4D2B4FAF11}" type="slidenum">
              <a:rPr lang="de-DE" smtClean="0"/>
              <a:t>‹#›</a:t>
            </a:fld>
            <a:endParaRPr lang="de-DE"/>
          </a:p>
        </p:txBody>
      </p:sp>
    </p:spTree>
    <p:extLst>
      <p:ext uri="{BB962C8B-B14F-4D97-AF65-F5344CB8AC3E}">
        <p14:creationId xmlns:p14="http://schemas.microsoft.com/office/powerpoint/2010/main" val="3983372389"/>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661" r:id="rId13"/>
    <p:sldLayoutId id="2147483663" r:id="rId14"/>
    <p:sldLayoutId id="2147483664" r:id="rId15"/>
    <p:sldLayoutId id="2147483665" r:id="rId16"/>
    <p:sldLayoutId id="2147483666" r:id="rId17"/>
    <p:sldLayoutId id="2147483667" r:id="rId18"/>
    <p:sldLayoutId id="2147483668" r:id="rId19"/>
    <p:sldLayoutId id="2147483670" r:id="rId20"/>
    <p:sldLayoutId id="2147483671" r:id="rId21"/>
    <p:sldLayoutId id="2147483672" r:id="rId22"/>
    <p:sldLayoutId id="2147483673" r:id="rId2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018643"/>
            <a:ext cx="10515600" cy="820713"/>
          </a:xfrm>
        </p:spPr>
        <p:txBody>
          <a:bodyPr>
            <a:normAutofit/>
          </a:bodyPr>
          <a:lstStyle/>
          <a:p>
            <a:pPr algn="ctr"/>
            <a:r>
              <a:rPr lang="de-DE" sz="4000" b="1" dirty="0">
                <a:solidFill>
                  <a:schemeClr val="tx1">
                    <a:lumMod val="75000"/>
                    <a:lumOff val="25000"/>
                  </a:schemeClr>
                </a:solidFill>
                <a:latin typeface="Calibri" panose="020F0502020204030204" pitchFamily="34" charset="0"/>
              </a:rPr>
              <a:t>SPORT UND KÖRPERLICHES TRAINING</a:t>
            </a:r>
          </a:p>
        </p:txBody>
      </p:sp>
      <p:pic>
        <p:nvPicPr>
          <p:cNvPr id="7" name="Grafik 6">
            <a:extLst>
              <a:ext uri="{FF2B5EF4-FFF2-40B4-BE49-F238E27FC236}">
                <a16:creationId xmlns:a16="http://schemas.microsoft.com/office/drawing/2014/main" id="{C6AF7F60-0334-4014-8A8B-751B7A71949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66132" y="0"/>
            <a:ext cx="2825868" cy="1271491"/>
          </a:xfrm>
          <a:prstGeom prst="rect">
            <a:avLst/>
          </a:prstGeom>
        </p:spPr>
      </p:pic>
      <p:sp>
        <p:nvSpPr>
          <p:cNvPr id="3" name="TextBox 2">
            <a:extLst>
              <a:ext uri="{FF2B5EF4-FFF2-40B4-BE49-F238E27FC236}">
                <a16:creationId xmlns:a16="http://schemas.microsoft.com/office/drawing/2014/main" id="{91FFD8E1-DA77-423C-A1F2-2C7955D4CA5C}"/>
              </a:ext>
            </a:extLst>
          </p:cNvPr>
          <p:cNvSpPr txBox="1"/>
          <p:nvPr/>
        </p:nvSpPr>
        <p:spPr>
          <a:xfrm>
            <a:off x="0" y="6488668"/>
            <a:ext cx="9185564" cy="369332"/>
          </a:xfrm>
          <a:prstGeom prst="rect">
            <a:avLst/>
          </a:prstGeom>
          <a:noFill/>
        </p:spPr>
        <p:txBody>
          <a:bodyPr wrap="square" rtlCol="0">
            <a:spAutoFit/>
          </a:bodyPr>
          <a:lstStyle/>
          <a:p>
            <a:r>
              <a:rPr lang="de-DE" dirty="0"/>
              <a:t>Quelle: Huber, G. (2009). Normalgewicht - das Deltaprinzip. Deutscher Ärzte-Verlag: Köln.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de-DE" sz="4000" b="1" dirty="0">
                <a:latin typeface="+mn-lt"/>
              </a:rPr>
              <a:t>Körperliche</a:t>
            </a:r>
            <a:r>
              <a:rPr lang="de-DE" sz="3600" b="1" dirty="0">
                <a:latin typeface="+mn-lt"/>
              </a:rPr>
              <a:t> </a:t>
            </a:r>
            <a:r>
              <a:rPr lang="de-DE" sz="4000" b="1" dirty="0">
                <a:latin typeface="+mn-lt"/>
              </a:rPr>
              <a:t>Aktivität…</a:t>
            </a:r>
            <a:endParaRPr lang="de-DE" sz="3600" b="1" dirty="0">
              <a:latin typeface="+mn-lt"/>
            </a:endParaRPr>
          </a:p>
        </p:txBody>
      </p:sp>
      <p:sp>
        <p:nvSpPr>
          <p:cNvPr id="2" name="Content Placeholder 1"/>
          <p:cNvSpPr>
            <a:spLocks noGrp="1"/>
          </p:cNvSpPr>
          <p:nvPr>
            <p:ph idx="1"/>
          </p:nvPr>
        </p:nvSpPr>
        <p:spPr/>
        <p:txBody>
          <a:bodyPr>
            <a:normAutofit/>
          </a:bodyPr>
          <a:lstStyle/>
          <a:p>
            <a:pPr marL="88775" indent="0">
              <a:buNone/>
            </a:pPr>
            <a:r>
              <a:rPr lang="de-DE" sz="2400" dirty="0"/>
              <a:t>… ist die einzige Möglichkeit, unseren Energieverbrauch selbst zu bestimmen.</a:t>
            </a:r>
          </a:p>
          <a:p>
            <a:pPr marL="88775" indent="0">
              <a:buNone/>
            </a:pPr>
            <a:r>
              <a:rPr lang="de-DE" sz="2400" dirty="0"/>
              <a:t>Wie viele Kalorien verbraucht man durch 10 Minuten Bewegung?</a:t>
            </a:r>
          </a:p>
        </p:txBody>
      </p:sp>
      <p:graphicFrame>
        <p:nvGraphicFramePr>
          <p:cNvPr id="5" name="Table 4"/>
          <p:cNvGraphicFramePr>
            <a:graphicFrameLocks noGrp="1"/>
          </p:cNvGraphicFramePr>
          <p:nvPr>
            <p:extLst>
              <p:ext uri="{D42A27DB-BD31-4B8C-83A1-F6EECF244321}">
                <p14:modId xmlns:p14="http://schemas.microsoft.com/office/powerpoint/2010/main" val="3861029252"/>
              </p:ext>
            </p:extLst>
          </p:nvPr>
        </p:nvGraphicFramePr>
        <p:xfrm>
          <a:off x="1518640" y="2832100"/>
          <a:ext cx="8989760" cy="3479800"/>
        </p:xfrm>
        <a:graphic>
          <a:graphicData uri="http://schemas.openxmlformats.org/drawingml/2006/table">
            <a:tbl>
              <a:tblPr firstRow="1" bandRow="1">
                <a:tableStyleId>{EB344D84-9AFB-497E-A393-DC336BA19D2E}</a:tableStyleId>
              </a:tblPr>
              <a:tblGrid>
                <a:gridCol w="3046660">
                  <a:extLst>
                    <a:ext uri="{9D8B030D-6E8A-4147-A177-3AD203B41FA5}">
                      <a16:colId xmlns:a16="http://schemas.microsoft.com/office/drawing/2014/main" val="510698661"/>
                    </a:ext>
                  </a:extLst>
                </a:gridCol>
                <a:gridCol w="1953896">
                  <a:extLst>
                    <a:ext uri="{9D8B030D-6E8A-4147-A177-3AD203B41FA5}">
                      <a16:colId xmlns:a16="http://schemas.microsoft.com/office/drawing/2014/main" val="265213684"/>
                    </a:ext>
                  </a:extLst>
                </a:gridCol>
                <a:gridCol w="3989204">
                  <a:extLst>
                    <a:ext uri="{9D8B030D-6E8A-4147-A177-3AD203B41FA5}">
                      <a16:colId xmlns:a16="http://schemas.microsoft.com/office/drawing/2014/main" val="2502972844"/>
                    </a:ext>
                  </a:extLst>
                </a:gridCol>
              </a:tblGrid>
              <a:tr h="370840">
                <a:tc>
                  <a:txBody>
                    <a:bodyPr/>
                    <a:lstStyle/>
                    <a:p>
                      <a:pPr marL="0" algn="l" defTabSz="914400" rtl="0" eaLnBrk="1" latinLnBrk="0" hangingPunct="1"/>
                      <a:endParaRPr lang="de-DE" sz="1800" b="1" kern="1200" dirty="0">
                        <a:solidFill>
                          <a:schemeClr val="lt1"/>
                        </a:solidFill>
                        <a:latin typeface="Helvetica" panose="020B0604020202020204" pitchFamily="34" charset="0"/>
                        <a:ea typeface="+mn-ea"/>
                        <a:cs typeface="Helvetica" panose="020B0604020202020204" pitchFamily="34" charset="0"/>
                      </a:endParaRPr>
                    </a:p>
                  </a:txBody>
                  <a:tcPr>
                    <a:solidFill>
                      <a:schemeClr val="bg2">
                        <a:lumMod val="75000"/>
                      </a:schemeClr>
                    </a:solidFill>
                  </a:tcPr>
                </a:tc>
                <a:tc>
                  <a:txBody>
                    <a:bodyPr/>
                    <a:lstStyle/>
                    <a:p>
                      <a:pPr marL="0" algn="l" defTabSz="914400" rtl="0" eaLnBrk="1" latinLnBrk="0" hangingPunct="1"/>
                      <a:endParaRPr lang="de-DE" sz="1800" b="1" kern="1200" dirty="0">
                        <a:solidFill>
                          <a:schemeClr val="lt1"/>
                        </a:solidFill>
                        <a:latin typeface="Helvetica" panose="020B0604020202020204" pitchFamily="34" charset="0"/>
                        <a:ea typeface="+mn-ea"/>
                        <a:cs typeface="Helvetica" panose="020B0604020202020204" pitchFamily="34" charset="0"/>
                      </a:endParaRPr>
                    </a:p>
                  </a:txBody>
                  <a:tcPr>
                    <a:solidFill>
                      <a:schemeClr val="bg2">
                        <a:lumMod val="75000"/>
                      </a:schemeClr>
                    </a:solidFill>
                  </a:tcPr>
                </a:tc>
                <a:tc>
                  <a:txBody>
                    <a:bodyPr/>
                    <a:lstStyle/>
                    <a:p>
                      <a:pPr marL="0" algn="l" defTabSz="914400" rtl="0" eaLnBrk="1" latinLnBrk="0" hangingPunct="1"/>
                      <a:endParaRPr lang="de-DE" sz="1800" b="1" kern="1200" dirty="0">
                        <a:solidFill>
                          <a:schemeClr val="lt1"/>
                        </a:solidFill>
                        <a:latin typeface="Helvetica" panose="020B0604020202020204" pitchFamily="34" charset="0"/>
                        <a:ea typeface="+mn-ea"/>
                        <a:cs typeface="Helvetica" panose="020B0604020202020204" pitchFamily="34" charset="0"/>
                      </a:endParaRPr>
                    </a:p>
                  </a:txBody>
                  <a:tcPr>
                    <a:solidFill>
                      <a:schemeClr val="bg2">
                        <a:lumMod val="75000"/>
                      </a:schemeClr>
                    </a:solidFill>
                  </a:tcPr>
                </a:tc>
                <a:extLst>
                  <a:ext uri="{0D108BD9-81ED-4DB2-BD59-A6C34878D82A}">
                    <a16:rowId xmlns:a16="http://schemas.microsoft.com/office/drawing/2014/main" val="19647818"/>
                  </a:ext>
                </a:extLst>
              </a:tr>
              <a:tr h="370840">
                <a:tc>
                  <a:txBody>
                    <a:bodyPr/>
                    <a:lstStyle/>
                    <a:p>
                      <a:r>
                        <a:rPr lang="de-DE" sz="2800" dirty="0"/>
                        <a:t>Joggen</a:t>
                      </a:r>
                      <a:endParaRPr lang="de-DE" sz="2800" dirty="0">
                        <a:latin typeface="Helvetica" panose="020B0604020202020204" pitchFamily="34" charset="0"/>
                        <a:cs typeface="Helvetica" panose="020B0604020202020204" pitchFamily="34" charset="0"/>
                      </a:endParaRPr>
                    </a:p>
                  </a:txBody>
                  <a:tcPr/>
                </a:tc>
                <a:tc>
                  <a:txBody>
                    <a:bodyPr/>
                    <a:lstStyle/>
                    <a:p>
                      <a:endParaRPr lang="de-DE" dirty="0"/>
                    </a:p>
                  </a:txBody>
                  <a:tcPr/>
                </a:tc>
                <a:tc>
                  <a:txBody>
                    <a:bodyPr/>
                    <a:lstStyle/>
                    <a:p>
                      <a:endParaRPr lang="de-DE"/>
                    </a:p>
                  </a:txBody>
                  <a:tcPr/>
                </a:tc>
                <a:extLst>
                  <a:ext uri="{0D108BD9-81ED-4DB2-BD59-A6C34878D82A}">
                    <a16:rowId xmlns:a16="http://schemas.microsoft.com/office/drawing/2014/main" val="2112487141"/>
                  </a:ext>
                </a:extLst>
              </a:tr>
              <a:tr h="370840">
                <a:tc>
                  <a:txBody>
                    <a:bodyPr/>
                    <a:lstStyle/>
                    <a:p>
                      <a:r>
                        <a:rPr lang="de-DE" sz="2800" dirty="0"/>
                        <a:t>Radfahren</a:t>
                      </a:r>
                      <a:endParaRPr lang="de-DE" sz="2800" dirty="0">
                        <a:latin typeface="Helvetica" panose="020B0604020202020204" pitchFamily="34" charset="0"/>
                        <a:cs typeface="Helvetica" panose="020B0604020202020204" pitchFamily="34" charset="0"/>
                      </a:endParaRPr>
                    </a:p>
                  </a:txBody>
                  <a:tcPr/>
                </a:tc>
                <a:tc>
                  <a:txBody>
                    <a:bodyPr/>
                    <a:lstStyle/>
                    <a:p>
                      <a:endParaRPr lang="de-DE"/>
                    </a:p>
                  </a:txBody>
                  <a:tcPr/>
                </a:tc>
                <a:tc>
                  <a:txBody>
                    <a:bodyPr/>
                    <a:lstStyle/>
                    <a:p>
                      <a:endParaRPr lang="de-DE"/>
                    </a:p>
                  </a:txBody>
                  <a:tcPr/>
                </a:tc>
                <a:extLst>
                  <a:ext uri="{0D108BD9-81ED-4DB2-BD59-A6C34878D82A}">
                    <a16:rowId xmlns:a16="http://schemas.microsoft.com/office/drawing/2014/main" val="1411670903"/>
                  </a:ext>
                </a:extLst>
              </a:tr>
              <a:tr h="370840">
                <a:tc>
                  <a:txBody>
                    <a:bodyPr/>
                    <a:lstStyle/>
                    <a:p>
                      <a:r>
                        <a:rPr lang="de-DE" sz="2800" dirty="0"/>
                        <a:t>Schwimmen</a:t>
                      </a:r>
                      <a:endParaRPr lang="de-DE" sz="2800" dirty="0">
                        <a:latin typeface="Helvetica" panose="020B0604020202020204" pitchFamily="34" charset="0"/>
                        <a:cs typeface="Helvetica" panose="020B0604020202020204" pitchFamily="34" charset="0"/>
                      </a:endParaRPr>
                    </a:p>
                  </a:txBody>
                  <a:tcPr/>
                </a:tc>
                <a:tc>
                  <a:txBody>
                    <a:bodyPr/>
                    <a:lstStyle/>
                    <a:p>
                      <a:endParaRPr lang="de-DE"/>
                    </a:p>
                  </a:txBody>
                  <a:tcPr/>
                </a:tc>
                <a:tc>
                  <a:txBody>
                    <a:bodyPr/>
                    <a:lstStyle/>
                    <a:p>
                      <a:endParaRPr lang="de-DE"/>
                    </a:p>
                  </a:txBody>
                  <a:tcPr/>
                </a:tc>
                <a:extLst>
                  <a:ext uri="{0D108BD9-81ED-4DB2-BD59-A6C34878D82A}">
                    <a16:rowId xmlns:a16="http://schemas.microsoft.com/office/drawing/2014/main" val="372591925"/>
                  </a:ext>
                </a:extLst>
              </a:tr>
              <a:tr h="370840">
                <a:tc>
                  <a:txBody>
                    <a:bodyPr/>
                    <a:lstStyle/>
                    <a:p>
                      <a:r>
                        <a:rPr lang="de-DE" sz="2800" dirty="0"/>
                        <a:t>Gymnastik</a:t>
                      </a:r>
                      <a:endParaRPr lang="de-DE" sz="2800" dirty="0">
                        <a:latin typeface="Helvetica" panose="020B0604020202020204" pitchFamily="34" charset="0"/>
                        <a:cs typeface="Helvetica" panose="020B0604020202020204" pitchFamily="34" charset="0"/>
                      </a:endParaRPr>
                    </a:p>
                  </a:txBody>
                  <a:tcPr/>
                </a:tc>
                <a:tc>
                  <a:txBody>
                    <a:bodyPr/>
                    <a:lstStyle/>
                    <a:p>
                      <a:endParaRPr lang="de-DE"/>
                    </a:p>
                  </a:txBody>
                  <a:tcPr/>
                </a:tc>
                <a:tc>
                  <a:txBody>
                    <a:bodyPr/>
                    <a:lstStyle/>
                    <a:p>
                      <a:endParaRPr lang="de-DE" dirty="0"/>
                    </a:p>
                  </a:txBody>
                  <a:tcPr/>
                </a:tc>
                <a:extLst>
                  <a:ext uri="{0D108BD9-81ED-4DB2-BD59-A6C34878D82A}">
                    <a16:rowId xmlns:a16="http://schemas.microsoft.com/office/drawing/2014/main" val="2453636111"/>
                  </a:ext>
                </a:extLst>
              </a:tr>
              <a:tr h="370840">
                <a:tc>
                  <a:txBody>
                    <a:bodyPr/>
                    <a:lstStyle/>
                    <a:p>
                      <a:r>
                        <a:rPr lang="de-DE" sz="2800" dirty="0"/>
                        <a:t>Fitnesstraining</a:t>
                      </a:r>
                      <a:endParaRPr lang="de-DE" sz="2800" dirty="0">
                        <a:latin typeface="Helvetica" panose="020B0604020202020204" pitchFamily="34" charset="0"/>
                        <a:cs typeface="Helvetica" panose="020B0604020202020204" pitchFamily="34" charset="0"/>
                      </a:endParaRPr>
                    </a:p>
                  </a:txBody>
                  <a:tcPr/>
                </a:tc>
                <a:tc>
                  <a:txBody>
                    <a:bodyPr/>
                    <a:lstStyle/>
                    <a:p>
                      <a:endParaRPr lang="de-DE" dirty="0"/>
                    </a:p>
                  </a:txBody>
                  <a:tcPr/>
                </a:tc>
                <a:tc>
                  <a:txBody>
                    <a:bodyPr/>
                    <a:lstStyle/>
                    <a:p>
                      <a:endParaRPr lang="de-DE"/>
                    </a:p>
                  </a:txBody>
                  <a:tcPr/>
                </a:tc>
                <a:extLst>
                  <a:ext uri="{0D108BD9-81ED-4DB2-BD59-A6C34878D82A}">
                    <a16:rowId xmlns:a16="http://schemas.microsoft.com/office/drawing/2014/main" val="3165008330"/>
                  </a:ext>
                </a:extLst>
              </a:tr>
              <a:tr h="370840">
                <a:tc>
                  <a:txBody>
                    <a:bodyPr/>
                    <a:lstStyle/>
                    <a:p>
                      <a:r>
                        <a:rPr lang="de-DE" sz="2800" dirty="0"/>
                        <a:t>Spazierengehen</a:t>
                      </a:r>
                      <a:endParaRPr lang="de-DE" sz="2800" dirty="0">
                        <a:latin typeface="Helvetica" panose="020B0604020202020204" pitchFamily="34" charset="0"/>
                        <a:cs typeface="Helvetica" panose="020B0604020202020204" pitchFamily="34" charset="0"/>
                      </a:endParaRPr>
                    </a:p>
                  </a:txBody>
                  <a:tcPr/>
                </a:tc>
                <a:tc>
                  <a:txBody>
                    <a:bodyPr/>
                    <a:lstStyle/>
                    <a:p>
                      <a:endParaRPr lang="de-DE"/>
                    </a:p>
                  </a:txBody>
                  <a:tcPr/>
                </a:tc>
                <a:tc>
                  <a:txBody>
                    <a:bodyPr/>
                    <a:lstStyle/>
                    <a:p>
                      <a:endParaRPr lang="de-DE" dirty="0"/>
                    </a:p>
                  </a:txBody>
                  <a:tcPr/>
                </a:tc>
                <a:extLst>
                  <a:ext uri="{0D108BD9-81ED-4DB2-BD59-A6C34878D82A}">
                    <a16:rowId xmlns:a16="http://schemas.microsoft.com/office/drawing/2014/main" val="996634899"/>
                  </a:ext>
                </a:extLst>
              </a:tr>
            </a:tbl>
          </a:graphicData>
        </a:graphic>
      </p:graphicFrame>
      <p:pic>
        <p:nvPicPr>
          <p:cNvPr id="10" name="Grafik 9">
            <a:extLst>
              <a:ext uri="{FF2B5EF4-FFF2-40B4-BE49-F238E27FC236}">
                <a16:creationId xmlns:a16="http://schemas.microsoft.com/office/drawing/2014/main" id="{DBA9696F-E64C-4400-9853-CAFD0B0883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61915" y="92237"/>
            <a:ext cx="2912674" cy="1310549"/>
          </a:xfrm>
          <a:prstGeom prst="rect">
            <a:avLst/>
          </a:prstGeom>
        </p:spPr>
      </p:pic>
    </p:spTree>
    <p:extLst>
      <p:ext uri="{BB962C8B-B14F-4D97-AF65-F5344CB8AC3E}">
        <p14:creationId xmlns:p14="http://schemas.microsoft.com/office/powerpoint/2010/main" val="2833791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290174"/>
            <a:ext cx="10515600" cy="1325563"/>
          </a:xfrm>
        </p:spPr>
        <p:txBody>
          <a:bodyPr>
            <a:normAutofit/>
          </a:bodyPr>
          <a:lstStyle/>
          <a:p>
            <a:pPr algn="ctr"/>
            <a:r>
              <a:rPr lang="de-DE" sz="4000" b="1" dirty="0">
                <a:latin typeface="+mn-lt"/>
              </a:rPr>
              <a:t>Körperliche Aktivität…</a:t>
            </a:r>
          </a:p>
        </p:txBody>
      </p:sp>
      <p:sp>
        <p:nvSpPr>
          <p:cNvPr id="2" name="Content Placeholder 1"/>
          <p:cNvSpPr>
            <a:spLocks noGrp="1"/>
          </p:cNvSpPr>
          <p:nvPr>
            <p:ph idx="1"/>
          </p:nvPr>
        </p:nvSpPr>
        <p:spPr>
          <a:xfrm>
            <a:off x="838200" y="1900576"/>
            <a:ext cx="10515600" cy="4351338"/>
          </a:xfrm>
        </p:spPr>
        <p:txBody>
          <a:bodyPr/>
          <a:lstStyle/>
          <a:p>
            <a:pPr marL="88775" indent="0">
              <a:buNone/>
            </a:pPr>
            <a:r>
              <a:rPr lang="de-DE" sz="2400" dirty="0"/>
              <a:t>… ist die einzige Möglichkeit, unseren Energieverbrauch selbst zu bestimmen.</a:t>
            </a:r>
          </a:p>
          <a:p>
            <a:pPr marL="88775" indent="0">
              <a:buNone/>
            </a:pPr>
            <a:r>
              <a:rPr lang="de-DE" sz="2400" dirty="0"/>
              <a:t>Wie viele Kalorien verbraucht man durch 10 Minuten Bewegung?</a:t>
            </a:r>
            <a:endParaRPr lang="de-DE" dirty="0"/>
          </a:p>
        </p:txBody>
      </p:sp>
      <p:graphicFrame>
        <p:nvGraphicFramePr>
          <p:cNvPr id="5" name="Table 4"/>
          <p:cNvGraphicFramePr>
            <a:graphicFrameLocks noGrp="1"/>
          </p:cNvGraphicFramePr>
          <p:nvPr>
            <p:extLst>
              <p:ext uri="{D42A27DB-BD31-4B8C-83A1-F6EECF244321}">
                <p14:modId xmlns:p14="http://schemas.microsoft.com/office/powerpoint/2010/main" val="2396785378"/>
              </p:ext>
            </p:extLst>
          </p:nvPr>
        </p:nvGraphicFramePr>
        <p:xfrm>
          <a:off x="1518640" y="2832100"/>
          <a:ext cx="8989760" cy="3479800"/>
        </p:xfrm>
        <a:graphic>
          <a:graphicData uri="http://schemas.openxmlformats.org/drawingml/2006/table">
            <a:tbl>
              <a:tblPr firstRow="1" bandRow="1">
                <a:tableStyleId>{EB344D84-9AFB-497E-A393-DC336BA19D2E}</a:tableStyleId>
              </a:tblPr>
              <a:tblGrid>
                <a:gridCol w="3046660">
                  <a:extLst>
                    <a:ext uri="{9D8B030D-6E8A-4147-A177-3AD203B41FA5}">
                      <a16:colId xmlns:a16="http://schemas.microsoft.com/office/drawing/2014/main" val="510698661"/>
                    </a:ext>
                  </a:extLst>
                </a:gridCol>
                <a:gridCol w="1953896">
                  <a:extLst>
                    <a:ext uri="{9D8B030D-6E8A-4147-A177-3AD203B41FA5}">
                      <a16:colId xmlns:a16="http://schemas.microsoft.com/office/drawing/2014/main" val="265213684"/>
                    </a:ext>
                  </a:extLst>
                </a:gridCol>
                <a:gridCol w="3989204">
                  <a:extLst>
                    <a:ext uri="{9D8B030D-6E8A-4147-A177-3AD203B41FA5}">
                      <a16:colId xmlns:a16="http://schemas.microsoft.com/office/drawing/2014/main" val="2502972844"/>
                    </a:ext>
                  </a:extLst>
                </a:gridCol>
              </a:tblGrid>
              <a:tr h="370840">
                <a:tc>
                  <a:txBody>
                    <a:bodyPr/>
                    <a:lstStyle/>
                    <a:p>
                      <a:endParaRPr lang="de-DE" dirty="0">
                        <a:latin typeface="Helvetica" panose="020B0604020202020204" pitchFamily="34" charset="0"/>
                        <a:cs typeface="Helvetica" panose="020B0604020202020204" pitchFamily="34" charset="0"/>
                      </a:endParaRPr>
                    </a:p>
                  </a:txBody>
                  <a:tcPr>
                    <a:solidFill>
                      <a:schemeClr val="bg2">
                        <a:lumMod val="75000"/>
                      </a:schemeClr>
                    </a:solidFill>
                  </a:tcPr>
                </a:tc>
                <a:tc>
                  <a:txBody>
                    <a:bodyPr/>
                    <a:lstStyle/>
                    <a:p>
                      <a:endParaRPr lang="de-DE" dirty="0">
                        <a:latin typeface="Helvetica" panose="020B0604020202020204" pitchFamily="34" charset="0"/>
                        <a:cs typeface="Helvetica" panose="020B0604020202020204" pitchFamily="34" charset="0"/>
                      </a:endParaRPr>
                    </a:p>
                  </a:txBody>
                  <a:tcPr>
                    <a:solidFill>
                      <a:schemeClr val="bg2">
                        <a:lumMod val="75000"/>
                      </a:schemeClr>
                    </a:solidFill>
                  </a:tcPr>
                </a:tc>
                <a:tc>
                  <a:txBody>
                    <a:bodyPr/>
                    <a:lstStyle/>
                    <a:p>
                      <a:endParaRPr lang="de-DE" dirty="0">
                        <a:latin typeface="Helvetica" panose="020B0604020202020204" pitchFamily="34" charset="0"/>
                        <a:cs typeface="Helvetica" panose="020B0604020202020204" pitchFamily="34" charset="0"/>
                      </a:endParaRPr>
                    </a:p>
                  </a:txBody>
                  <a:tcPr>
                    <a:solidFill>
                      <a:schemeClr val="bg2">
                        <a:lumMod val="75000"/>
                      </a:schemeClr>
                    </a:solidFill>
                  </a:tcPr>
                </a:tc>
                <a:extLst>
                  <a:ext uri="{0D108BD9-81ED-4DB2-BD59-A6C34878D82A}">
                    <a16:rowId xmlns:a16="http://schemas.microsoft.com/office/drawing/2014/main" val="19647818"/>
                  </a:ext>
                </a:extLst>
              </a:tr>
              <a:tr h="370840">
                <a:tc>
                  <a:txBody>
                    <a:bodyPr/>
                    <a:lstStyle/>
                    <a:p>
                      <a:r>
                        <a:rPr lang="de-DE" sz="2800" dirty="0"/>
                        <a:t>Joggen</a:t>
                      </a:r>
                      <a:endParaRPr lang="de-DE" sz="2800" dirty="0">
                        <a:latin typeface="Helvetica" panose="020B0604020202020204" pitchFamily="34" charset="0"/>
                        <a:cs typeface="Helvetica" panose="020B0604020202020204" pitchFamily="34" charset="0"/>
                      </a:endParaRPr>
                    </a:p>
                  </a:txBody>
                  <a:tcPr/>
                </a:tc>
                <a:tc>
                  <a:txBody>
                    <a:bodyPr/>
                    <a:lstStyle/>
                    <a:p>
                      <a:r>
                        <a:rPr lang="de-DE" sz="2800" dirty="0"/>
                        <a:t>95 kcal</a:t>
                      </a:r>
                      <a:endParaRPr lang="de-DE" sz="2800" dirty="0">
                        <a:latin typeface="Helvetica" panose="020B0604020202020204" pitchFamily="34" charset="0"/>
                        <a:cs typeface="Helvetica" panose="020B0604020202020204" pitchFamily="34" charset="0"/>
                      </a:endParaRPr>
                    </a:p>
                  </a:txBody>
                  <a:tcPr/>
                </a:tc>
                <a:tc>
                  <a:txBody>
                    <a:bodyPr/>
                    <a:lstStyle/>
                    <a:p>
                      <a:r>
                        <a:rPr lang="de-DE" sz="2800" dirty="0"/>
                        <a:t>1 Scheibe</a:t>
                      </a:r>
                      <a:r>
                        <a:rPr lang="de-DE" sz="2800" baseline="0" dirty="0"/>
                        <a:t> Vollkornbrot</a:t>
                      </a:r>
                      <a:endParaRPr lang="de-DE" sz="2800" dirty="0">
                        <a:latin typeface="Helvetica" panose="020B0604020202020204" pitchFamily="34" charset="0"/>
                        <a:cs typeface="Helvetica" panose="020B0604020202020204" pitchFamily="34" charset="0"/>
                      </a:endParaRPr>
                    </a:p>
                  </a:txBody>
                  <a:tcPr/>
                </a:tc>
                <a:extLst>
                  <a:ext uri="{0D108BD9-81ED-4DB2-BD59-A6C34878D82A}">
                    <a16:rowId xmlns:a16="http://schemas.microsoft.com/office/drawing/2014/main" val="2112487141"/>
                  </a:ext>
                </a:extLst>
              </a:tr>
              <a:tr h="370840">
                <a:tc>
                  <a:txBody>
                    <a:bodyPr/>
                    <a:lstStyle/>
                    <a:p>
                      <a:r>
                        <a:rPr lang="de-DE" sz="2800" dirty="0"/>
                        <a:t>Radfahren</a:t>
                      </a:r>
                      <a:endParaRPr lang="de-DE" sz="2800" dirty="0">
                        <a:latin typeface="Helvetica" panose="020B0604020202020204" pitchFamily="34" charset="0"/>
                        <a:cs typeface="Helvetica" panose="020B0604020202020204" pitchFamily="34" charset="0"/>
                      </a:endParaRPr>
                    </a:p>
                  </a:txBody>
                  <a:tcPr/>
                </a:tc>
                <a:tc>
                  <a:txBody>
                    <a:bodyPr/>
                    <a:lstStyle/>
                    <a:p>
                      <a:r>
                        <a:rPr lang="de-DE" sz="2800" dirty="0"/>
                        <a:t>70 kcal</a:t>
                      </a:r>
                      <a:endParaRPr lang="de-DE" sz="2800" dirty="0">
                        <a:latin typeface="Helvetica" panose="020B0604020202020204" pitchFamily="34" charset="0"/>
                        <a:cs typeface="Helvetica" panose="020B0604020202020204" pitchFamily="34" charset="0"/>
                      </a:endParaRPr>
                    </a:p>
                  </a:txBody>
                  <a:tcPr/>
                </a:tc>
                <a:tc>
                  <a:txBody>
                    <a:bodyPr/>
                    <a:lstStyle/>
                    <a:p>
                      <a:r>
                        <a:rPr lang="de-DE" sz="2800" dirty="0"/>
                        <a:t>1 Orange</a:t>
                      </a:r>
                      <a:endParaRPr lang="de-DE" sz="2800" dirty="0">
                        <a:latin typeface="Helvetica" panose="020B0604020202020204" pitchFamily="34" charset="0"/>
                        <a:cs typeface="Helvetica" panose="020B0604020202020204" pitchFamily="34" charset="0"/>
                      </a:endParaRPr>
                    </a:p>
                  </a:txBody>
                  <a:tcPr/>
                </a:tc>
                <a:extLst>
                  <a:ext uri="{0D108BD9-81ED-4DB2-BD59-A6C34878D82A}">
                    <a16:rowId xmlns:a16="http://schemas.microsoft.com/office/drawing/2014/main" val="1411670903"/>
                  </a:ext>
                </a:extLst>
              </a:tr>
              <a:tr h="370840">
                <a:tc>
                  <a:txBody>
                    <a:bodyPr/>
                    <a:lstStyle/>
                    <a:p>
                      <a:r>
                        <a:rPr lang="de-DE" sz="2800" dirty="0"/>
                        <a:t>Schwimmen</a:t>
                      </a:r>
                      <a:endParaRPr lang="de-DE" sz="2800" dirty="0">
                        <a:latin typeface="Helvetica" panose="020B0604020202020204" pitchFamily="34" charset="0"/>
                        <a:cs typeface="Helvetica" panose="020B0604020202020204" pitchFamily="34" charset="0"/>
                      </a:endParaRPr>
                    </a:p>
                  </a:txBody>
                  <a:tcPr/>
                </a:tc>
                <a:tc>
                  <a:txBody>
                    <a:bodyPr/>
                    <a:lstStyle/>
                    <a:p>
                      <a:r>
                        <a:rPr lang="de-DE" sz="2800" dirty="0"/>
                        <a:t>90 kcal</a:t>
                      </a:r>
                      <a:endParaRPr lang="de-DE" sz="2800" dirty="0">
                        <a:latin typeface="Helvetica" panose="020B0604020202020204" pitchFamily="34" charset="0"/>
                        <a:cs typeface="Helvetica" panose="020B0604020202020204" pitchFamily="34" charset="0"/>
                      </a:endParaRPr>
                    </a:p>
                  </a:txBody>
                  <a:tcPr/>
                </a:tc>
                <a:tc>
                  <a:txBody>
                    <a:bodyPr/>
                    <a:lstStyle/>
                    <a:p>
                      <a:r>
                        <a:rPr lang="de-DE" sz="2800" dirty="0"/>
                        <a:t>1 gekochter Kloß</a:t>
                      </a:r>
                      <a:endParaRPr lang="de-DE" sz="2800" dirty="0">
                        <a:latin typeface="Helvetica" panose="020B0604020202020204" pitchFamily="34" charset="0"/>
                        <a:cs typeface="Helvetica" panose="020B0604020202020204" pitchFamily="34" charset="0"/>
                      </a:endParaRPr>
                    </a:p>
                  </a:txBody>
                  <a:tcPr/>
                </a:tc>
                <a:extLst>
                  <a:ext uri="{0D108BD9-81ED-4DB2-BD59-A6C34878D82A}">
                    <a16:rowId xmlns:a16="http://schemas.microsoft.com/office/drawing/2014/main" val="372591925"/>
                  </a:ext>
                </a:extLst>
              </a:tr>
              <a:tr h="370840">
                <a:tc>
                  <a:txBody>
                    <a:bodyPr/>
                    <a:lstStyle/>
                    <a:p>
                      <a:r>
                        <a:rPr lang="de-DE" sz="2800" dirty="0"/>
                        <a:t>Gymnastik</a:t>
                      </a:r>
                      <a:endParaRPr lang="de-DE" sz="2800" dirty="0">
                        <a:latin typeface="Helvetica" panose="020B0604020202020204" pitchFamily="34" charset="0"/>
                        <a:cs typeface="Helvetica" panose="020B0604020202020204" pitchFamily="34" charset="0"/>
                      </a:endParaRPr>
                    </a:p>
                  </a:txBody>
                  <a:tcPr/>
                </a:tc>
                <a:tc>
                  <a:txBody>
                    <a:bodyPr/>
                    <a:lstStyle/>
                    <a:p>
                      <a:r>
                        <a:rPr lang="de-DE" sz="2800" dirty="0"/>
                        <a:t>65 kcal</a:t>
                      </a:r>
                      <a:endParaRPr lang="de-DE" sz="2800" dirty="0">
                        <a:latin typeface="Helvetica" panose="020B0604020202020204" pitchFamily="34" charset="0"/>
                        <a:cs typeface="Helvetica" panose="020B0604020202020204" pitchFamily="34" charset="0"/>
                      </a:endParaRPr>
                    </a:p>
                  </a:txBody>
                  <a:tcPr/>
                </a:tc>
                <a:tc>
                  <a:txBody>
                    <a:bodyPr/>
                    <a:lstStyle/>
                    <a:p>
                      <a:r>
                        <a:rPr lang="de-DE" sz="2800" dirty="0"/>
                        <a:t>1 Amaretto (2 cl)</a:t>
                      </a:r>
                      <a:endParaRPr lang="de-DE" sz="2800" dirty="0">
                        <a:latin typeface="Helvetica" panose="020B0604020202020204" pitchFamily="34" charset="0"/>
                        <a:cs typeface="Helvetica" panose="020B0604020202020204" pitchFamily="34" charset="0"/>
                      </a:endParaRPr>
                    </a:p>
                  </a:txBody>
                  <a:tcPr/>
                </a:tc>
                <a:extLst>
                  <a:ext uri="{0D108BD9-81ED-4DB2-BD59-A6C34878D82A}">
                    <a16:rowId xmlns:a16="http://schemas.microsoft.com/office/drawing/2014/main" val="2453636111"/>
                  </a:ext>
                </a:extLst>
              </a:tr>
              <a:tr h="370840">
                <a:tc>
                  <a:txBody>
                    <a:bodyPr/>
                    <a:lstStyle/>
                    <a:p>
                      <a:r>
                        <a:rPr lang="de-DE" sz="2800" dirty="0"/>
                        <a:t>Fitnesstraining</a:t>
                      </a:r>
                      <a:endParaRPr lang="de-DE" sz="2800" dirty="0">
                        <a:latin typeface="Helvetica" panose="020B0604020202020204" pitchFamily="34" charset="0"/>
                        <a:cs typeface="Helvetica" panose="020B0604020202020204" pitchFamily="34" charset="0"/>
                      </a:endParaRPr>
                    </a:p>
                  </a:txBody>
                  <a:tcPr/>
                </a:tc>
                <a:tc>
                  <a:txBody>
                    <a:bodyPr/>
                    <a:lstStyle/>
                    <a:p>
                      <a:r>
                        <a:rPr lang="de-DE" sz="2800" dirty="0"/>
                        <a:t>130</a:t>
                      </a:r>
                      <a:r>
                        <a:rPr lang="de-DE" sz="2800" baseline="0" dirty="0"/>
                        <a:t> kcal</a:t>
                      </a:r>
                      <a:endParaRPr lang="de-DE" sz="2800" dirty="0">
                        <a:latin typeface="Helvetica" panose="020B0604020202020204" pitchFamily="34" charset="0"/>
                        <a:cs typeface="Helvetica" panose="020B0604020202020204" pitchFamily="34" charset="0"/>
                      </a:endParaRPr>
                    </a:p>
                  </a:txBody>
                  <a:tcPr/>
                </a:tc>
                <a:tc>
                  <a:txBody>
                    <a:bodyPr/>
                    <a:lstStyle/>
                    <a:p>
                      <a:r>
                        <a:rPr lang="de-DE" sz="2800" dirty="0"/>
                        <a:t>1 Kinder-Country</a:t>
                      </a:r>
                      <a:r>
                        <a:rPr lang="de-DE" sz="2800" baseline="0" dirty="0"/>
                        <a:t> (24 g)</a:t>
                      </a:r>
                      <a:endParaRPr lang="de-DE" sz="2800" dirty="0">
                        <a:latin typeface="Helvetica" panose="020B0604020202020204" pitchFamily="34" charset="0"/>
                        <a:cs typeface="Helvetica" panose="020B0604020202020204" pitchFamily="34" charset="0"/>
                      </a:endParaRPr>
                    </a:p>
                  </a:txBody>
                  <a:tcPr/>
                </a:tc>
                <a:extLst>
                  <a:ext uri="{0D108BD9-81ED-4DB2-BD59-A6C34878D82A}">
                    <a16:rowId xmlns:a16="http://schemas.microsoft.com/office/drawing/2014/main" val="3165008330"/>
                  </a:ext>
                </a:extLst>
              </a:tr>
              <a:tr h="370840">
                <a:tc>
                  <a:txBody>
                    <a:bodyPr/>
                    <a:lstStyle/>
                    <a:p>
                      <a:r>
                        <a:rPr lang="de-DE" sz="2800" dirty="0"/>
                        <a:t>Spazierengehen</a:t>
                      </a:r>
                      <a:endParaRPr lang="de-DE" sz="2800" dirty="0">
                        <a:latin typeface="Helvetica" panose="020B0604020202020204" pitchFamily="34" charset="0"/>
                        <a:cs typeface="Helvetica" panose="020B0604020202020204" pitchFamily="34" charset="0"/>
                      </a:endParaRPr>
                    </a:p>
                  </a:txBody>
                  <a:tcPr/>
                </a:tc>
                <a:tc>
                  <a:txBody>
                    <a:bodyPr/>
                    <a:lstStyle/>
                    <a:p>
                      <a:r>
                        <a:rPr lang="de-DE" sz="2800" dirty="0"/>
                        <a:t>50 kcal</a:t>
                      </a:r>
                      <a:endParaRPr lang="de-DE" sz="2800" dirty="0">
                        <a:latin typeface="Helvetica" panose="020B0604020202020204" pitchFamily="34" charset="0"/>
                        <a:cs typeface="Helvetica" panose="020B0604020202020204" pitchFamily="34" charset="0"/>
                      </a:endParaRPr>
                    </a:p>
                  </a:txBody>
                  <a:tcPr/>
                </a:tc>
                <a:tc>
                  <a:txBody>
                    <a:bodyPr/>
                    <a:lstStyle/>
                    <a:p>
                      <a:r>
                        <a:rPr lang="de-DE" sz="2800" dirty="0"/>
                        <a:t>1 Scheibe Knäckebrot</a:t>
                      </a:r>
                      <a:endParaRPr lang="de-DE" sz="2800" dirty="0">
                        <a:latin typeface="Helvetica" panose="020B0604020202020204" pitchFamily="34" charset="0"/>
                        <a:cs typeface="Helvetica" panose="020B0604020202020204" pitchFamily="34" charset="0"/>
                      </a:endParaRPr>
                    </a:p>
                  </a:txBody>
                  <a:tcPr/>
                </a:tc>
                <a:extLst>
                  <a:ext uri="{0D108BD9-81ED-4DB2-BD59-A6C34878D82A}">
                    <a16:rowId xmlns:a16="http://schemas.microsoft.com/office/drawing/2014/main" val="996634899"/>
                  </a:ext>
                </a:extLst>
              </a:tr>
            </a:tbl>
          </a:graphicData>
        </a:graphic>
      </p:graphicFrame>
      <p:pic>
        <p:nvPicPr>
          <p:cNvPr id="15" name="Grafik 14">
            <a:extLst>
              <a:ext uri="{FF2B5EF4-FFF2-40B4-BE49-F238E27FC236}">
                <a16:creationId xmlns:a16="http://schemas.microsoft.com/office/drawing/2014/main" id="{B0989A58-B475-4916-8AF0-4154A0132AE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79326" y="25762"/>
            <a:ext cx="2912674" cy="1310549"/>
          </a:xfrm>
          <a:prstGeom prst="rect">
            <a:avLst/>
          </a:prstGeom>
        </p:spPr>
      </p:pic>
    </p:spTree>
    <p:extLst>
      <p:ext uri="{BB962C8B-B14F-4D97-AF65-F5344CB8AC3E}">
        <p14:creationId xmlns:p14="http://schemas.microsoft.com/office/powerpoint/2010/main" val="1484685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idx="4294967295"/>
          </p:nvPr>
        </p:nvSpPr>
        <p:spPr>
          <a:xfrm>
            <a:off x="0" y="589824"/>
            <a:ext cx="9455150" cy="720725"/>
          </a:xfrm>
        </p:spPr>
        <p:txBody>
          <a:bodyPr>
            <a:normAutofit/>
          </a:bodyPr>
          <a:lstStyle/>
          <a:p>
            <a:pPr algn="ctr"/>
            <a:r>
              <a:rPr lang="de-DE" sz="4000" b="1" dirty="0">
                <a:latin typeface="+mn-lt"/>
              </a:rPr>
              <a:t>Effekte von Ausdauertraining</a:t>
            </a:r>
            <a:endParaRPr lang="de-DE" sz="3600" b="1" dirty="0">
              <a:latin typeface="+mn-lt"/>
            </a:endParaRPr>
          </a:p>
        </p:txBody>
      </p:sp>
      <p:pic>
        <p:nvPicPr>
          <p:cNvPr id="35" name="Grafik 34">
            <a:extLst>
              <a:ext uri="{FF2B5EF4-FFF2-40B4-BE49-F238E27FC236}">
                <a16:creationId xmlns:a16="http://schemas.microsoft.com/office/drawing/2014/main" id="{9F2D46BB-754E-4AB7-BCCB-37D66FE8310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68918" y="0"/>
            <a:ext cx="2912674" cy="1310549"/>
          </a:xfrm>
          <a:prstGeom prst="rect">
            <a:avLst/>
          </a:prstGeom>
        </p:spPr>
      </p:pic>
      <p:sp>
        <p:nvSpPr>
          <p:cNvPr id="2" name="Textfeld 1">
            <a:extLst>
              <a:ext uri="{FF2B5EF4-FFF2-40B4-BE49-F238E27FC236}">
                <a16:creationId xmlns:a16="http://schemas.microsoft.com/office/drawing/2014/main" id="{2AD73DB9-D354-44F8-9865-0498C46F9433}"/>
              </a:ext>
            </a:extLst>
          </p:cNvPr>
          <p:cNvSpPr txBox="1"/>
          <p:nvPr/>
        </p:nvSpPr>
        <p:spPr>
          <a:xfrm>
            <a:off x="2938072" y="2158584"/>
            <a:ext cx="6130977" cy="3877985"/>
          </a:xfrm>
          <a:prstGeom prst="rect">
            <a:avLst/>
          </a:prstGeom>
          <a:solidFill>
            <a:schemeClr val="bg2">
              <a:lumMod val="90000"/>
            </a:schemeClr>
          </a:solidFill>
        </p:spPr>
        <p:txBody>
          <a:bodyPr wrap="square" rtlCol="0">
            <a:spAutoFit/>
          </a:bodyPr>
          <a:lstStyle/>
          <a:p>
            <a:endParaRPr lang="de-DE" b="1" dirty="0">
              <a:solidFill>
                <a:schemeClr val="bg1"/>
              </a:solidFill>
            </a:endParaRPr>
          </a:p>
          <a:p>
            <a:endParaRPr lang="de-DE" b="1" dirty="0">
              <a:solidFill>
                <a:schemeClr val="bg1"/>
              </a:solidFill>
            </a:endParaRPr>
          </a:p>
          <a:p>
            <a:endParaRPr lang="de-DE" b="1" dirty="0">
              <a:solidFill>
                <a:schemeClr val="bg1"/>
              </a:solidFill>
            </a:endParaRPr>
          </a:p>
          <a:p>
            <a:endParaRPr lang="de-DE" b="1" dirty="0">
              <a:solidFill>
                <a:schemeClr val="bg1"/>
              </a:solidFill>
            </a:endParaRPr>
          </a:p>
          <a:p>
            <a:endParaRPr lang="de-DE" b="1" dirty="0">
              <a:solidFill>
                <a:schemeClr val="bg1"/>
              </a:solidFill>
            </a:endParaRPr>
          </a:p>
          <a:p>
            <a:pPr algn="ctr"/>
            <a:r>
              <a:rPr lang="de-DE" sz="2400" b="1" dirty="0">
                <a:solidFill>
                  <a:schemeClr val="bg1"/>
                </a:solidFill>
              </a:rPr>
              <a:t>Hier können Icons eingefügt werden z.B.: Herz, Lunge, Bizeps, …</a:t>
            </a:r>
          </a:p>
          <a:p>
            <a:endParaRPr lang="de-DE" b="1" dirty="0">
              <a:solidFill>
                <a:schemeClr val="bg1"/>
              </a:solidFill>
            </a:endParaRPr>
          </a:p>
          <a:p>
            <a:endParaRPr lang="de-DE" b="1" dirty="0">
              <a:solidFill>
                <a:schemeClr val="bg1"/>
              </a:solidFill>
            </a:endParaRPr>
          </a:p>
          <a:p>
            <a:endParaRPr lang="de-DE" b="1" dirty="0">
              <a:solidFill>
                <a:schemeClr val="bg1"/>
              </a:solidFill>
            </a:endParaRPr>
          </a:p>
          <a:p>
            <a:endParaRPr lang="de-DE" b="1" dirty="0">
              <a:solidFill>
                <a:schemeClr val="bg1"/>
              </a:solidFill>
            </a:endParaRPr>
          </a:p>
          <a:p>
            <a:endParaRPr lang="de-DE" b="1" dirty="0">
              <a:solidFill>
                <a:schemeClr val="bg1"/>
              </a:solidFill>
            </a:endParaRPr>
          </a:p>
          <a:p>
            <a:endParaRPr lang="de-DE" b="1" dirty="0">
              <a:solidFill>
                <a:schemeClr val="bg1"/>
              </a:solidFill>
            </a:endParaRPr>
          </a:p>
        </p:txBody>
      </p:sp>
    </p:spTree>
    <p:extLst>
      <p:ext uri="{BB962C8B-B14F-4D97-AF65-F5344CB8AC3E}">
        <p14:creationId xmlns:p14="http://schemas.microsoft.com/office/powerpoint/2010/main" val="130297809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41CB4A1B-AC17-437B-8E77-E3FF43909BD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79326" y="96421"/>
            <a:ext cx="2912674" cy="1310549"/>
          </a:xfrm>
          <a:prstGeom prst="rect">
            <a:avLst/>
          </a:prstGeom>
        </p:spPr>
      </p:pic>
      <p:sp>
        <p:nvSpPr>
          <p:cNvPr id="3" name="Title 2"/>
          <p:cNvSpPr>
            <a:spLocks noGrp="1"/>
          </p:cNvSpPr>
          <p:nvPr>
            <p:ph type="title"/>
          </p:nvPr>
        </p:nvSpPr>
        <p:spPr>
          <a:xfrm>
            <a:off x="0" y="500062"/>
            <a:ext cx="10515600" cy="1325563"/>
          </a:xfrm>
        </p:spPr>
        <p:txBody>
          <a:bodyPr>
            <a:normAutofit/>
          </a:bodyPr>
          <a:lstStyle/>
          <a:p>
            <a:pPr algn="ctr"/>
            <a:r>
              <a:rPr lang="de-DE" sz="4000" b="1" dirty="0">
                <a:latin typeface="+mn-lt"/>
              </a:rPr>
              <a:t>Der Schlüssel zu Fitness und Wohlbefinden…</a:t>
            </a:r>
          </a:p>
        </p:txBody>
      </p:sp>
      <p:sp>
        <p:nvSpPr>
          <p:cNvPr id="2" name="Content Placeholder 1"/>
          <p:cNvSpPr>
            <a:spLocks noGrp="1"/>
          </p:cNvSpPr>
          <p:nvPr>
            <p:ph idx="1"/>
          </p:nvPr>
        </p:nvSpPr>
        <p:spPr/>
        <p:txBody>
          <a:bodyPr anchor="ctr">
            <a:normAutofit/>
          </a:bodyPr>
          <a:lstStyle/>
          <a:p>
            <a:pPr marL="88775" indent="0">
              <a:buNone/>
            </a:pPr>
            <a:r>
              <a:rPr lang="de-DE" sz="2400" dirty="0"/>
              <a:t>… ist eine hinreichend ausgebildete Muskulatur.</a:t>
            </a:r>
          </a:p>
          <a:p>
            <a:pPr marL="88775" indent="0">
              <a:buNone/>
            </a:pPr>
            <a:endParaRPr lang="de-DE" sz="2400" dirty="0"/>
          </a:p>
          <a:p>
            <a:pPr marL="88775" indent="0">
              <a:buNone/>
            </a:pPr>
            <a:r>
              <a:rPr lang="de-DE" sz="2400" dirty="0"/>
              <a:t>Körperliche Fitness bedeutet, genügend Energie zu haben, um sein Leben zu genießen und auch unvorhergesehene Ereignisse zu bewältigen.</a:t>
            </a:r>
          </a:p>
        </p:txBody>
      </p:sp>
    </p:spTree>
    <p:extLst>
      <p:ext uri="{BB962C8B-B14F-4D97-AF65-F5344CB8AC3E}">
        <p14:creationId xmlns:p14="http://schemas.microsoft.com/office/powerpoint/2010/main" val="1184926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Grafik 12">
            <a:extLst>
              <a:ext uri="{FF2B5EF4-FFF2-40B4-BE49-F238E27FC236}">
                <a16:creationId xmlns:a16="http://schemas.microsoft.com/office/drawing/2014/main" id="{FF8CADB1-C987-4D30-BCDD-AD47B67F97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79326" y="25762"/>
            <a:ext cx="2912674" cy="1310549"/>
          </a:xfrm>
          <a:prstGeom prst="rect">
            <a:avLst/>
          </a:prstGeom>
        </p:spPr>
      </p:pic>
      <p:sp>
        <p:nvSpPr>
          <p:cNvPr id="3" name="Title 2"/>
          <p:cNvSpPr>
            <a:spLocks noGrp="1"/>
          </p:cNvSpPr>
          <p:nvPr>
            <p:ph type="title"/>
          </p:nvPr>
        </p:nvSpPr>
        <p:spPr>
          <a:xfrm>
            <a:off x="838200" y="365125"/>
            <a:ext cx="10515600" cy="1325563"/>
          </a:xfrm>
        </p:spPr>
        <p:txBody>
          <a:bodyPr>
            <a:normAutofit/>
          </a:bodyPr>
          <a:lstStyle/>
          <a:p>
            <a:pPr algn="ctr"/>
            <a:r>
              <a:rPr lang="de-DE" sz="4000" b="1" dirty="0">
                <a:latin typeface="+mn-lt"/>
              </a:rPr>
              <a:t>Wie erreicht man diese Effekte?</a:t>
            </a:r>
          </a:p>
        </p:txBody>
      </p:sp>
      <p:sp>
        <p:nvSpPr>
          <p:cNvPr id="2" name="Content Placeholder 1"/>
          <p:cNvSpPr>
            <a:spLocks noGrp="1"/>
          </p:cNvSpPr>
          <p:nvPr>
            <p:ph idx="1"/>
          </p:nvPr>
        </p:nvSpPr>
        <p:spPr/>
        <p:txBody>
          <a:bodyPr>
            <a:noAutofit/>
          </a:bodyPr>
          <a:lstStyle/>
          <a:p>
            <a:pPr marL="88775" indent="0">
              <a:buNone/>
            </a:pPr>
            <a:r>
              <a:rPr lang="de-DE" sz="2400" dirty="0"/>
              <a:t>Drei Prinzipien:</a:t>
            </a:r>
          </a:p>
          <a:p>
            <a:r>
              <a:rPr lang="de-DE" sz="2400" dirty="0"/>
              <a:t>Optimales Verhältnis zwischen Belastung und Erholung</a:t>
            </a:r>
          </a:p>
          <a:p>
            <a:r>
              <a:rPr lang="de-DE" sz="2400" dirty="0"/>
              <a:t>Kontinuierliche Durchführung</a:t>
            </a:r>
          </a:p>
          <a:p>
            <a:r>
              <a:rPr lang="de-DE" sz="2400" dirty="0"/>
              <a:t>Individualisierung</a:t>
            </a:r>
          </a:p>
          <a:p>
            <a:endParaRPr lang="de-DE" sz="2400" dirty="0"/>
          </a:p>
          <a:p>
            <a:pPr marL="88775" indent="0">
              <a:buNone/>
            </a:pPr>
            <a:r>
              <a:rPr lang="de-DE" sz="2400" dirty="0"/>
              <a:t>Internationale Empfehlungen für gesundheitsförderliche Effekte:</a:t>
            </a:r>
          </a:p>
          <a:p>
            <a:pPr marL="88775" indent="0">
              <a:buNone/>
            </a:pPr>
            <a:r>
              <a:rPr lang="de-DE" sz="2400" dirty="0"/>
              <a:t>Ausdauer:</a:t>
            </a:r>
            <a:r>
              <a:rPr lang="de-DE" sz="2400" u="sng" dirty="0"/>
              <a:t> 		</a:t>
            </a:r>
            <a:r>
              <a:rPr lang="de-DE" sz="2400" dirty="0"/>
              <a:t>min pro Woche moderat</a:t>
            </a:r>
          </a:p>
          <a:p>
            <a:pPr marL="88775" indent="0">
              <a:buNone/>
            </a:pPr>
            <a:r>
              <a:rPr lang="de-DE" sz="2400" dirty="0"/>
              <a:t>Kraft:</a:t>
            </a:r>
            <a:r>
              <a:rPr lang="de-DE" sz="2400" u="sng" dirty="0"/>
              <a:t> 		</a:t>
            </a:r>
            <a:r>
              <a:rPr lang="de-DE" sz="2400" dirty="0"/>
              <a:t>mal pro Woche</a:t>
            </a:r>
          </a:p>
          <a:p>
            <a:pPr marL="88775" indent="0">
              <a:buNone/>
            </a:pPr>
            <a:r>
              <a:rPr lang="de-DE" sz="2400" dirty="0"/>
              <a:t>Unsere zusätzlichen Empfehlungen:</a:t>
            </a:r>
          </a:p>
          <a:p>
            <a:pPr marL="88775" indent="0">
              <a:buNone/>
            </a:pPr>
            <a:r>
              <a:rPr lang="de-DE" sz="2400" dirty="0"/>
              <a:t>Beweglichkeit und Gleichgewicht:</a:t>
            </a:r>
            <a:r>
              <a:rPr lang="de-DE" sz="2400" u="sng" dirty="0"/>
              <a:t> 	</a:t>
            </a:r>
            <a:r>
              <a:rPr lang="de-DE" sz="2400" dirty="0"/>
              <a:t>mal für</a:t>
            </a:r>
            <a:r>
              <a:rPr lang="de-DE" sz="2400" u="sng" dirty="0"/>
              <a:t> 	</a:t>
            </a:r>
            <a:r>
              <a:rPr lang="de-DE" sz="2400" dirty="0"/>
              <a:t>min pro Woche</a:t>
            </a:r>
          </a:p>
        </p:txBody>
      </p:sp>
      <p:sp>
        <p:nvSpPr>
          <p:cNvPr id="8" name="TextBox 7"/>
          <p:cNvSpPr txBox="1"/>
          <p:nvPr/>
        </p:nvSpPr>
        <p:spPr>
          <a:xfrm>
            <a:off x="2407920" y="4443232"/>
            <a:ext cx="731520" cy="461665"/>
          </a:xfrm>
          <a:prstGeom prst="rect">
            <a:avLst/>
          </a:prstGeom>
          <a:noFill/>
        </p:spPr>
        <p:txBody>
          <a:bodyPr wrap="square" rtlCol="0">
            <a:spAutoFit/>
          </a:bodyPr>
          <a:lstStyle/>
          <a:p>
            <a:pPr algn="ctr"/>
            <a:r>
              <a:rPr lang="de-DE" altLang="en-US" sz="2400" dirty="0">
                <a:solidFill>
                  <a:schemeClr val="tx1">
                    <a:lumMod val="75000"/>
                    <a:lumOff val="25000"/>
                  </a:schemeClr>
                </a:solidFill>
                <a:latin typeface="Helvetica" pitchFamily="34" charset="0"/>
              </a:rPr>
              <a:t>150</a:t>
            </a:r>
          </a:p>
        </p:txBody>
      </p:sp>
      <p:sp>
        <p:nvSpPr>
          <p:cNvPr id="9" name="TextBox 8"/>
          <p:cNvSpPr txBox="1"/>
          <p:nvPr/>
        </p:nvSpPr>
        <p:spPr>
          <a:xfrm>
            <a:off x="1743371" y="4960084"/>
            <a:ext cx="731520" cy="461665"/>
          </a:xfrm>
          <a:prstGeom prst="rect">
            <a:avLst/>
          </a:prstGeom>
          <a:noFill/>
        </p:spPr>
        <p:txBody>
          <a:bodyPr wrap="square" rtlCol="0">
            <a:spAutoFit/>
          </a:bodyPr>
          <a:lstStyle/>
          <a:p>
            <a:pPr algn="ctr"/>
            <a:r>
              <a:rPr lang="de-DE" altLang="en-US" sz="2400" dirty="0">
                <a:solidFill>
                  <a:schemeClr val="tx1">
                    <a:lumMod val="75000"/>
                    <a:lumOff val="25000"/>
                  </a:schemeClr>
                </a:solidFill>
                <a:latin typeface="Helvetica" pitchFamily="34" charset="0"/>
              </a:rPr>
              <a:t>2</a:t>
            </a:r>
          </a:p>
        </p:txBody>
      </p:sp>
      <p:sp>
        <p:nvSpPr>
          <p:cNvPr id="10" name="TextBox 9"/>
          <p:cNvSpPr txBox="1"/>
          <p:nvPr/>
        </p:nvSpPr>
        <p:spPr>
          <a:xfrm>
            <a:off x="4978012" y="5850235"/>
            <a:ext cx="731520" cy="461665"/>
          </a:xfrm>
          <a:prstGeom prst="rect">
            <a:avLst/>
          </a:prstGeom>
          <a:noFill/>
        </p:spPr>
        <p:txBody>
          <a:bodyPr wrap="square" rtlCol="0">
            <a:spAutoFit/>
          </a:bodyPr>
          <a:lstStyle/>
          <a:p>
            <a:pPr algn="ctr"/>
            <a:r>
              <a:rPr lang="de-DE" altLang="en-US" sz="2400" dirty="0">
                <a:solidFill>
                  <a:schemeClr val="tx1">
                    <a:lumMod val="75000"/>
                    <a:lumOff val="25000"/>
                  </a:schemeClr>
                </a:solidFill>
                <a:latin typeface="Helvetica" pitchFamily="34" charset="0"/>
              </a:rPr>
              <a:t>4</a:t>
            </a:r>
          </a:p>
        </p:txBody>
      </p:sp>
      <p:sp>
        <p:nvSpPr>
          <p:cNvPr id="11" name="TextBox 10"/>
          <p:cNvSpPr txBox="1"/>
          <p:nvPr/>
        </p:nvSpPr>
        <p:spPr>
          <a:xfrm>
            <a:off x="6482470" y="5850234"/>
            <a:ext cx="731520" cy="461665"/>
          </a:xfrm>
          <a:prstGeom prst="rect">
            <a:avLst/>
          </a:prstGeom>
          <a:noFill/>
        </p:spPr>
        <p:txBody>
          <a:bodyPr wrap="square" rtlCol="0">
            <a:spAutoFit/>
          </a:bodyPr>
          <a:lstStyle/>
          <a:p>
            <a:pPr algn="ctr"/>
            <a:r>
              <a:rPr lang="de-DE" altLang="en-US" sz="2400" dirty="0">
                <a:solidFill>
                  <a:schemeClr val="tx1">
                    <a:lumMod val="75000"/>
                    <a:lumOff val="25000"/>
                  </a:schemeClr>
                </a:solidFill>
                <a:latin typeface="Helvetica" pitchFamily="34" charset="0"/>
              </a:rPr>
              <a:t>5</a:t>
            </a:r>
          </a:p>
        </p:txBody>
      </p:sp>
    </p:spTree>
    <p:extLst>
      <p:ext uri="{BB962C8B-B14F-4D97-AF65-F5344CB8AC3E}">
        <p14:creationId xmlns:p14="http://schemas.microsoft.com/office/powerpoint/2010/main" val="3961185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loud 4"/>
          <p:cNvSpPr/>
          <p:nvPr/>
        </p:nvSpPr>
        <p:spPr bwMode="auto">
          <a:xfrm>
            <a:off x="290945" y="1600722"/>
            <a:ext cx="11446353" cy="4141281"/>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3600" b="0" i="0" u="none" strike="noStrike" cap="none" normalizeH="0" baseline="0" dirty="0">
              <a:ln>
                <a:noFill/>
              </a:ln>
              <a:effectLst/>
              <a:latin typeface="Helvetica" pitchFamily="34" charset="0"/>
            </a:endParaRPr>
          </a:p>
        </p:txBody>
      </p:sp>
      <p:sp>
        <p:nvSpPr>
          <p:cNvPr id="3" name="Title 2"/>
          <p:cNvSpPr>
            <a:spLocks noGrp="1"/>
          </p:cNvSpPr>
          <p:nvPr>
            <p:ph type="title"/>
          </p:nvPr>
        </p:nvSpPr>
        <p:spPr>
          <a:xfrm>
            <a:off x="838200" y="290174"/>
            <a:ext cx="10515600" cy="1325563"/>
          </a:xfrm>
        </p:spPr>
        <p:txBody>
          <a:bodyPr>
            <a:normAutofit/>
          </a:bodyPr>
          <a:lstStyle/>
          <a:p>
            <a:pPr algn="ctr"/>
            <a:r>
              <a:rPr lang="de-DE" sz="4000" b="1" dirty="0">
                <a:latin typeface="+mn-lt"/>
              </a:rPr>
              <a:t>Was passiert im Körper?</a:t>
            </a:r>
          </a:p>
        </p:txBody>
      </p:sp>
      <p:sp>
        <p:nvSpPr>
          <p:cNvPr id="2" name="Content Placeholder 1"/>
          <p:cNvSpPr>
            <a:spLocks noGrp="1"/>
          </p:cNvSpPr>
          <p:nvPr>
            <p:ph idx="1"/>
          </p:nvPr>
        </p:nvSpPr>
        <p:spPr>
          <a:xfrm>
            <a:off x="862444" y="1381942"/>
            <a:ext cx="10515600" cy="4351338"/>
          </a:xfrm>
        </p:spPr>
        <p:txBody>
          <a:bodyPr anchor="ctr">
            <a:normAutofit/>
          </a:bodyPr>
          <a:lstStyle/>
          <a:p>
            <a:pPr marL="88775" indent="0" algn="ctr">
              <a:buNone/>
            </a:pPr>
            <a:r>
              <a:rPr lang="de-DE" sz="2800" dirty="0"/>
              <a:t>Denken Sie an die Sporteinheiten in unserem Kurs. Was spüren Sie während oder direkt nach dem Sport?</a:t>
            </a:r>
          </a:p>
        </p:txBody>
      </p:sp>
      <p:pic>
        <p:nvPicPr>
          <p:cNvPr id="6" name="Grafik 5">
            <a:extLst>
              <a:ext uri="{FF2B5EF4-FFF2-40B4-BE49-F238E27FC236}">
                <a16:creationId xmlns:a16="http://schemas.microsoft.com/office/drawing/2014/main" id="{05889C37-37B6-4B25-8CB1-9085854019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79326" y="71393"/>
            <a:ext cx="2912674" cy="1310549"/>
          </a:xfrm>
          <a:prstGeom prst="rect">
            <a:avLst/>
          </a:prstGeom>
        </p:spPr>
      </p:pic>
    </p:spTree>
    <p:extLst>
      <p:ext uri="{BB962C8B-B14F-4D97-AF65-F5344CB8AC3E}">
        <p14:creationId xmlns:p14="http://schemas.microsoft.com/office/powerpoint/2010/main" val="1114834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loud 4"/>
          <p:cNvSpPr/>
          <p:nvPr/>
        </p:nvSpPr>
        <p:spPr bwMode="auto">
          <a:xfrm rot="209786">
            <a:off x="1244173" y="2202415"/>
            <a:ext cx="10535197" cy="4138815"/>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3600" b="0" i="0" u="none" strike="noStrike" cap="none" normalizeH="0" baseline="0" dirty="0">
              <a:ln>
                <a:noFill/>
              </a:ln>
              <a:solidFill>
                <a:schemeClr val="tx1"/>
              </a:solidFill>
              <a:effectLst/>
              <a:latin typeface="Helvetica" pitchFamily="34" charset="0"/>
            </a:endParaRPr>
          </a:p>
        </p:txBody>
      </p:sp>
      <p:sp>
        <p:nvSpPr>
          <p:cNvPr id="2" name="Content Placeholder 1">
            <a:extLst>
              <a:ext uri="{FF2B5EF4-FFF2-40B4-BE49-F238E27FC236}">
                <a16:creationId xmlns:a16="http://schemas.microsoft.com/office/drawing/2014/main" id="{BE39AF76-A38E-480F-89C2-9873BF6CA624}"/>
              </a:ext>
            </a:extLst>
          </p:cNvPr>
          <p:cNvSpPr>
            <a:spLocks noGrp="1"/>
          </p:cNvSpPr>
          <p:nvPr>
            <p:ph idx="1"/>
          </p:nvPr>
        </p:nvSpPr>
        <p:spPr/>
        <p:txBody>
          <a:bodyPr anchor="ctr">
            <a:normAutofit/>
          </a:bodyPr>
          <a:lstStyle/>
          <a:p>
            <a:pPr marL="88775" indent="0" algn="ctr">
              <a:buNone/>
            </a:pPr>
            <a:r>
              <a:rPr lang="de-DE" sz="2800" dirty="0"/>
              <a:t>Bemerken Sie Auswirkungen an sich? </a:t>
            </a:r>
            <a:endParaRPr lang="en-GB" sz="2800" dirty="0"/>
          </a:p>
        </p:txBody>
      </p:sp>
      <p:pic>
        <p:nvPicPr>
          <p:cNvPr id="6" name="Grafik 5">
            <a:extLst>
              <a:ext uri="{FF2B5EF4-FFF2-40B4-BE49-F238E27FC236}">
                <a16:creationId xmlns:a16="http://schemas.microsoft.com/office/drawing/2014/main" id="{24B5C6DF-560C-4886-9F09-E2A40C2B1CF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66970" y="48969"/>
            <a:ext cx="2912674" cy="1310549"/>
          </a:xfrm>
          <a:prstGeom prst="rect">
            <a:avLst/>
          </a:prstGeom>
        </p:spPr>
      </p:pic>
      <p:sp>
        <p:nvSpPr>
          <p:cNvPr id="3" name="Title 2">
            <a:extLst>
              <a:ext uri="{FF2B5EF4-FFF2-40B4-BE49-F238E27FC236}">
                <a16:creationId xmlns:a16="http://schemas.microsoft.com/office/drawing/2014/main" id="{A7F3E2B3-40F7-47EF-BB88-837B39339315}"/>
              </a:ext>
            </a:extLst>
          </p:cNvPr>
          <p:cNvSpPr>
            <a:spLocks noGrp="1"/>
          </p:cNvSpPr>
          <p:nvPr>
            <p:ph type="title"/>
          </p:nvPr>
        </p:nvSpPr>
        <p:spPr>
          <a:xfrm>
            <a:off x="719528" y="470367"/>
            <a:ext cx="8547442" cy="1325563"/>
          </a:xfrm>
        </p:spPr>
        <p:txBody>
          <a:bodyPr>
            <a:noAutofit/>
          </a:bodyPr>
          <a:lstStyle/>
          <a:p>
            <a:pPr algn="ctr"/>
            <a:r>
              <a:rPr lang="de-DE" sz="4000" b="1" dirty="0">
                <a:latin typeface="+mn-lt"/>
              </a:rPr>
              <a:t>Die Auswirkungen eines Mehr an Bewegung im Alltag</a:t>
            </a:r>
            <a:endParaRPr lang="en-GB" sz="4000" b="1" dirty="0">
              <a:latin typeface="+mn-lt"/>
            </a:endParaRPr>
          </a:p>
        </p:txBody>
      </p:sp>
    </p:spTree>
    <p:extLst>
      <p:ext uri="{BB962C8B-B14F-4D97-AF65-F5344CB8AC3E}">
        <p14:creationId xmlns:p14="http://schemas.microsoft.com/office/powerpoint/2010/main" val="11303110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804</Words>
  <Application>Microsoft Office PowerPoint</Application>
  <PresentationFormat>Widescreen</PresentationFormat>
  <Paragraphs>99</Paragraphs>
  <Slides>8</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Arial</vt:lpstr>
      <vt:lpstr>Calibri</vt:lpstr>
      <vt:lpstr>Calibri Light</vt:lpstr>
      <vt:lpstr>Helvetica</vt:lpstr>
      <vt:lpstr>Symbol</vt:lpstr>
      <vt:lpstr>Times</vt:lpstr>
      <vt:lpstr>Times New Roman</vt:lpstr>
      <vt:lpstr>Wingdings</vt:lpstr>
      <vt:lpstr>Office Theme</vt:lpstr>
      <vt:lpstr>SPORT UND KÖRPERLICHES TRAINING</vt:lpstr>
      <vt:lpstr>Körperliche Aktivität…</vt:lpstr>
      <vt:lpstr>Körperliche Aktivität…</vt:lpstr>
      <vt:lpstr>Effekte von Ausdauertraining</vt:lpstr>
      <vt:lpstr>Der Schlüssel zu Fitness und Wohlbefinden…</vt:lpstr>
      <vt:lpstr>Wie erreicht man diese Effekte?</vt:lpstr>
      <vt:lpstr>Was passiert im Körper?</vt:lpstr>
      <vt:lpstr>Die Auswirkungen eines Mehr an Bewegung im Alltag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SPORT UND KÖRPERLICHES TRAINING</dc:title>
  <dc:creator>sophie schellack</dc:creator>
  <cp:lastModifiedBy>Tiara Ratz</cp:lastModifiedBy>
  <cp:revision>8</cp:revision>
  <dcterms:created xsi:type="dcterms:W3CDTF">2020-09-21T12:41:59Z</dcterms:created>
  <dcterms:modified xsi:type="dcterms:W3CDTF">2020-12-19T14:29:17Z</dcterms:modified>
</cp:coreProperties>
</file>